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41" r:id="rId2"/>
    <p:sldId id="299" r:id="rId3"/>
    <p:sldId id="300" r:id="rId4"/>
    <p:sldId id="301" r:id="rId5"/>
    <p:sldId id="267" r:id="rId6"/>
    <p:sldId id="404" r:id="rId7"/>
    <p:sldId id="398" r:id="rId8"/>
    <p:sldId id="303" r:id="rId9"/>
    <p:sldId id="399" r:id="rId10"/>
    <p:sldId id="401" r:id="rId11"/>
    <p:sldId id="403" r:id="rId12"/>
    <p:sldId id="402" r:id="rId13"/>
    <p:sldId id="306" r:id="rId14"/>
    <p:sldId id="305" r:id="rId15"/>
    <p:sldId id="307" r:id="rId16"/>
    <p:sldId id="309" r:id="rId17"/>
    <p:sldId id="390" r:id="rId18"/>
    <p:sldId id="388" r:id="rId19"/>
    <p:sldId id="394" r:id="rId20"/>
    <p:sldId id="311" r:id="rId21"/>
    <p:sldId id="395" r:id="rId22"/>
    <p:sldId id="396" r:id="rId23"/>
    <p:sldId id="397" r:id="rId24"/>
    <p:sldId id="312" r:id="rId25"/>
    <p:sldId id="313" r:id="rId26"/>
    <p:sldId id="315" r:id="rId27"/>
    <p:sldId id="387" r:id="rId28"/>
  </p:sldIdLst>
  <p:sldSz cx="9144000" cy="6858000" type="screen4x3"/>
  <p:notesSz cx="6858000" cy="9144000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00CC"/>
    <a:srgbClr val="727272"/>
    <a:srgbClr val="575756"/>
    <a:srgbClr val="5A5A5A"/>
    <a:srgbClr val="60606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D91B8-0086-4A0B-9C85-3ECD17EB81A0}" v="194" dt="2021-08-03T22:25:09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2681" autoAdjust="0"/>
  </p:normalViewPr>
  <p:slideViewPr>
    <p:cSldViewPr snapToGrid="0" snapToObjects="1">
      <p:cViewPr varScale="1">
        <p:scale>
          <a:sx n="86" d="100"/>
          <a:sy n="86" d="100"/>
        </p:scale>
        <p:origin x="1361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CISCFLO (FLORES ORIHUELA, CARLOS ALBERTO)" userId="a41dd7e3-237f-4058-be45-e0b2043833aa" providerId="ADAL" clId="{1CCD91B8-0086-4A0B-9C85-3ECD17EB81A0}"/>
    <pc:docChg chg="undo custSel addSld delSld modSld sldOrd">
      <pc:chgData name="PCISCFLO (FLORES ORIHUELA, CARLOS ALBERTO)" userId="a41dd7e3-237f-4058-be45-e0b2043833aa" providerId="ADAL" clId="{1CCD91B8-0086-4A0B-9C85-3ECD17EB81A0}" dt="2021-08-03T22:25:50.495" v="1033" actId="1076"/>
      <pc:docMkLst>
        <pc:docMk/>
      </pc:docMkLst>
      <pc:sldChg chg="modSp mod ord">
        <pc:chgData name="PCISCFLO (FLORES ORIHUELA, CARLOS ALBERTO)" userId="a41dd7e3-237f-4058-be45-e0b2043833aa" providerId="ADAL" clId="{1CCD91B8-0086-4A0B-9C85-3ECD17EB81A0}" dt="2021-07-23T16:12:09.648" v="715" actId="20577"/>
        <pc:sldMkLst>
          <pc:docMk/>
          <pc:sldMk cId="3666884223" sldId="267"/>
        </pc:sldMkLst>
        <pc:spChg chg="mod">
          <ac:chgData name="PCISCFLO (FLORES ORIHUELA, CARLOS ALBERTO)" userId="a41dd7e3-237f-4058-be45-e0b2043833aa" providerId="ADAL" clId="{1CCD91B8-0086-4A0B-9C85-3ECD17EB81A0}" dt="2021-07-23T04:30:57.314" v="490" actId="20577"/>
          <ac:spMkLst>
            <pc:docMk/>
            <pc:sldMk cId="3666884223" sldId="267"/>
            <ac:spMk id="2" creationId="{00000000-0000-0000-0000-000000000000}"/>
          </ac:spMkLst>
        </pc:spChg>
        <pc:spChg chg="mod">
          <ac:chgData name="PCISCFLO (FLORES ORIHUELA, CARLOS ALBERTO)" userId="a41dd7e3-237f-4058-be45-e0b2043833aa" providerId="ADAL" clId="{1CCD91B8-0086-4A0B-9C85-3ECD17EB81A0}" dt="2021-07-23T16:12:09.648" v="715" actId="20577"/>
          <ac:spMkLst>
            <pc:docMk/>
            <pc:sldMk cId="3666884223" sldId="267"/>
            <ac:spMk id="3" creationId="{00000000-0000-0000-0000-000000000000}"/>
          </ac:spMkLst>
        </pc:spChg>
      </pc:sldChg>
      <pc:sldChg chg="modSp mod">
        <pc:chgData name="PCISCFLO (FLORES ORIHUELA, CARLOS ALBERTO)" userId="a41dd7e3-237f-4058-be45-e0b2043833aa" providerId="ADAL" clId="{1CCD91B8-0086-4A0B-9C85-3ECD17EB81A0}" dt="2021-07-23T04:29:50.762" v="427" actId="6549"/>
        <pc:sldMkLst>
          <pc:docMk/>
          <pc:sldMk cId="0" sldId="301"/>
        </pc:sldMkLst>
        <pc:spChg chg="mod">
          <ac:chgData name="PCISCFLO (FLORES ORIHUELA, CARLOS ALBERTO)" userId="a41dd7e3-237f-4058-be45-e0b2043833aa" providerId="ADAL" clId="{1CCD91B8-0086-4A0B-9C85-3ECD17EB81A0}" dt="2021-07-23T04:29:50.762" v="427" actId="6549"/>
          <ac:spMkLst>
            <pc:docMk/>
            <pc:sldMk cId="0" sldId="301"/>
            <ac:spMk id="4" creationId="{00000000-0000-0000-0000-000000000000}"/>
          </ac:spMkLst>
        </pc:spChg>
        <pc:spChg chg="mod">
          <ac:chgData name="PCISCFLO (FLORES ORIHUELA, CARLOS ALBERTO)" userId="a41dd7e3-237f-4058-be45-e0b2043833aa" providerId="ADAL" clId="{1CCD91B8-0086-4A0B-9C85-3ECD17EB81A0}" dt="2021-07-19T11:41:59.068" v="99" actId="20577"/>
          <ac:spMkLst>
            <pc:docMk/>
            <pc:sldMk cId="0" sldId="301"/>
            <ac:spMk id="5" creationId="{00000000-0000-0000-0000-000000000000}"/>
          </ac:spMkLst>
        </pc:spChg>
      </pc:sldChg>
      <pc:sldChg chg="addSp modSp mod">
        <pc:chgData name="PCISCFLO (FLORES ORIHUELA, CARLOS ALBERTO)" userId="a41dd7e3-237f-4058-be45-e0b2043833aa" providerId="ADAL" clId="{1CCD91B8-0086-4A0B-9C85-3ECD17EB81A0}" dt="2021-07-23T16:28:36.766" v="813" actId="20577"/>
        <pc:sldMkLst>
          <pc:docMk/>
          <pc:sldMk cId="2657730934" sldId="303"/>
        </pc:sldMkLst>
        <pc:spChg chg="add mod">
          <ac:chgData name="PCISCFLO (FLORES ORIHUELA, CARLOS ALBERTO)" userId="a41dd7e3-237f-4058-be45-e0b2043833aa" providerId="ADAL" clId="{1CCD91B8-0086-4A0B-9C85-3ECD17EB81A0}" dt="2021-07-23T16:28:36.766" v="813" actId="20577"/>
          <ac:spMkLst>
            <pc:docMk/>
            <pc:sldMk cId="2657730934" sldId="303"/>
            <ac:spMk id="2" creationId="{099D5D92-45E5-4AEE-BCE3-F976BE189881}"/>
          </ac:spMkLst>
        </pc:spChg>
        <pc:spChg chg="mod">
          <ac:chgData name="PCISCFLO (FLORES ORIHUELA, CARLOS ALBERTO)" userId="a41dd7e3-237f-4058-be45-e0b2043833aa" providerId="ADAL" clId="{1CCD91B8-0086-4A0B-9C85-3ECD17EB81A0}" dt="2021-07-19T12:01:47.981" v="263" actId="1076"/>
          <ac:spMkLst>
            <pc:docMk/>
            <pc:sldMk cId="2657730934" sldId="303"/>
            <ac:spMk id="21519" creationId="{00000000-0000-0000-0000-000000000000}"/>
          </ac:spMkLst>
        </pc:spChg>
      </pc:sldChg>
      <pc:sldChg chg="addSp modSp mod modAnim">
        <pc:chgData name="PCISCFLO (FLORES ORIHUELA, CARLOS ALBERTO)" userId="a41dd7e3-237f-4058-be45-e0b2043833aa" providerId="ADAL" clId="{1CCD91B8-0086-4A0B-9C85-3ECD17EB81A0}" dt="2021-07-27T07:40:09.583" v="835" actId="1076"/>
        <pc:sldMkLst>
          <pc:docMk/>
          <pc:sldMk cId="2934084208" sldId="305"/>
        </pc:sldMkLst>
        <pc:spChg chg="mod">
          <ac:chgData name="PCISCFLO (FLORES ORIHUELA, CARLOS ALBERTO)" userId="a41dd7e3-237f-4058-be45-e0b2043833aa" providerId="ADAL" clId="{1CCD91B8-0086-4A0B-9C85-3ECD17EB81A0}" dt="2021-07-27T07:40:03.772" v="833" actId="1076"/>
          <ac:spMkLst>
            <pc:docMk/>
            <pc:sldMk cId="2934084208" sldId="305"/>
            <ac:spMk id="8" creationId="{FF85736B-B168-49C8-8605-FEF86B5148A5}"/>
          </ac:spMkLst>
        </pc:spChg>
        <pc:graphicFrameChg chg="modGraphic">
          <ac:chgData name="PCISCFLO (FLORES ORIHUELA, CARLOS ALBERTO)" userId="a41dd7e3-237f-4058-be45-e0b2043833aa" providerId="ADAL" clId="{1CCD91B8-0086-4A0B-9C85-3ECD17EB81A0}" dt="2021-07-19T12:07:32.518" v="297" actId="20577"/>
          <ac:graphicFrameMkLst>
            <pc:docMk/>
            <pc:sldMk cId="2934084208" sldId="305"/>
            <ac:graphicFrameMk id="5" creationId="{160C8565-F376-48AC-BD17-86B3B35A0127}"/>
          </ac:graphicFrameMkLst>
        </pc:graphicFrameChg>
        <pc:picChg chg="add mod">
          <ac:chgData name="PCISCFLO (FLORES ORIHUELA, CARLOS ALBERTO)" userId="a41dd7e3-237f-4058-be45-e0b2043833aa" providerId="ADAL" clId="{1CCD91B8-0086-4A0B-9C85-3ECD17EB81A0}" dt="2021-07-27T07:40:09.583" v="835" actId="1076"/>
          <ac:picMkLst>
            <pc:docMk/>
            <pc:sldMk cId="2934084208" sldId="305"/>
            <ac:picMk id="9" creationId="{7C63F339-4556-4791-A05E-47F669E909DA}"/>
          </ac:picMkLst>
        </pc:picChg>
      </pc:sldChg>
      <pc:sldChg chg="addSp delSp modSp mod">
        <pc:chgData name="PCISCFLO (FLORES ORIHUELA, CARLOS ALBERTO)" userId="a41dd7e3-237f-4058-be45-e0b2043833aa" providerId="ADAL" clId="{1CCD91B8-0086-4A0B-9C85-3ECD17EB81A0}" dt="2021-07-27T07:39:44.490" v="832" actId="1076"/>
        <pc:sldMkLst>
          <pc:docMk/>
          <pc:sldMk cId="0" sldId="306"/>
        </pc:sldMkLst>
        <pc:spChg chg="del">
          <ac:chgData name="PCISCFLO (FLORES ORIHUELA, CARLOS ALBERTO)" userId="a41dd7e3-237f-4058-be45-e0b2043833aa" providerId="ADAL" clId="{1CCD91B8-0086-4A0B-9C85-3ECD17EB81A0}" dt="2021-07-19T12:05:36.911" v="294" actId="478"/>
          <ac:spMkLst>
            <pc:docMk/>
            <pc:sldMk cId="0" sldId="306"/>
            <ac:spMk id="2" creationId="{00000000-0000-0000-0000-000000000000}"/>
          </ac:spMkLst>
        </pc:spChg>
        <pc:picChg chg="add mod">
          <ac:chgData name="PCISCFLO (FLORES ORIHUELA, CARLOS ALBERTO)" userId="a41dd7e3-237f-4058-be45-e0b2043833aa" providerId="ADAL" clId="{1CCD91B8-0086-4A0B-9C85-3ECD17EB81A0}" dt="2021-07-27T07:39:44.490" v="832" actId="1076"/>
          <ac:picMkLst>
            <pc:docMk/>
            <pc:sldMk cId="0" sldId="306"/>
            <ac:picMk id="4" creationId="{F8911A76-E7C6-4C20-94D9-29F1705E7EA0}"/>
          </ac:picMkLst>
        </pc:picChg>
        <pc:picChg chg="mod">
          <ac:chgData name="PCISCFLO (FLORES ORIHUELA, CARLOS ALBERTO)" userId="a41dd7e3-237f-4058-be45-e0b2043833aa" providerId="ADAL" clId="{1CCD91B8-0086-4A0B-9C85-3ECD17EB81A0}" dt="2021-07-27T07:39:24.302" v="829" actId="1076"/>
          <ac:picMkLst>
            <pc:docMk/>
            <pc:sldMk cId="0" sldId="306"/>
            <ac:picMk id="5" creationId="{00000000-0000-0000-0000-000000000000}"/>
          </ac:picMkLst>
        </pc:picChg>
      </pc:sldChg>
      <pc:sldChg chg="addSp modSp mod">
        <pc:chgData name="PCISCFLO (FLORES ORIHUELA, CARLOS ALBERTO)" userId="a41dd7e3-237f-4058-be45-e0b2043833aa" providerId="ADAL" clId="{1CCD91B8-0086-4A0B-9C85-3ECD17EB81A0}" dt="2021-07-27T07:40:38.856" v="847" actId="1076"/>
        <pc:sldMkLst>
          <pc:docMk/>
          <pc:sldMk cId="181954253" sldId="307"/>
        </pc:sldMkLst>
        <pc:spChg chg="add mod">
          <ac:chgData name="PCISCFLO (FLORES ORIHUELA, CARLOS ALBERTO)" userId="a41dd7e3-237f-4058-be45-e0b2043833aa" providerId="ADAL" clId="{1CCD91B8-0086-4A0B-9C85-3ECD17EB81A0}" dt="2021-07-27T07:40:38.856" v="847" actId="1076"/>
          <ac:spMkLst>
            <pc:docMk/>
            <pc:sldMk cId="181954253" sldId="307"/>
            <ac:spMk id="4" creationId="{69FBBF83-5BD7-48CF-855B-2B0D8A4F399A}"/>
          </ac:spMkLst>
        </pc:spChg>
      </pc:sldChg>
      <pc:sldChg chg="modSp del">
        <pc:chgData name="PCISCFLO (FLORES ORIHUELA, CARLOS ALBERTO)" userId="a41dd7e3-237f-4058-be45-e0b2043833aa" providerId="ADAL" clId="{1CCD91B8-0086-4A0B-9C85-3ECD17EB81A0}" dt="2021-07-27T07:43:05.923" v="860" actId="47"/>
        <pc:sldMkLst>
          <pc:docMk/>
          <pc:sldMk cId="1586225620" sldId="308"/>
        </pc:sldMkLst>
        <pc:spChg chg="mod">
          <ac:chgData name="PCISCFLO (FLORES ORIHUELA, CARLOS ALBERTO)" userId="a41dd7e3-237f-4058-be45-e0b2043833aa" providerId="ADAL" clId="{1CCD91B8-0086-4A0B-9C85-3ECD17EB81A0}" dt="2021-07-19T12:07:54.863" v="298" actId="13926"/>
          <ac:spMkLst>
            <pc:docMk/>
            <pc:sldMk cId="1586225620" sldId="308"/>
            <ac:spMk id="5" creationId="{9BA42475-35D8-4312-8ECE-E20C88E30D96}"/>
          </ac:spMkLst>
        </pc:spChg>
      </pc:sldChg>
      <pc:sldChg chg="addSp modSp mod ord">
        <pc:chgData name="PCISCFLO (FLORES ORIHUELA, CARLOS ALBERTO)" userId="a41dd7e3-237f-4058-be45-e0b2043833aa" providerId="ADAL" clId="{1CCD91B8-0086-4A0B-9C85-3ECD17EB81A0}" dt="2021-07-27T07:43:01.392" v="859" actId="20577"/>
        <pc:sldMkLst>
          <pc:docMk/>
          <pc:sldMk cId="0" sldId="309"/>
        </pc:sldMkLst>
        <pc:spChg chg="mod">
          <ac:chgData name="PCISCFLO (FLORES ORIHUELA, CARLOS ALBERTO)" userId="a41dd7e3-237f-4058-be45-e0b2043833aa" providerId="ADAL" clId="{1CCD91B8-0086-4A0B-9C85-3ECD17EB81A0}" dt="2021-07-27T07:43:01.392" v="859" actId="20577"/>
          <ac:spMkLst>
            <pc:docMk/>
            <pc:sldMk cId="0" sldId="309"/>
            <ac:spMk id="2" creationId="{00000000-0000-0000-0000-000000000000}"/>
          </ac:spMkLst>
        </pc:spChg>
        <pc:spChg chg="mod">
          <ac:chgData name="PCISCFLO (FLORES ORIHUELA, CARLOS ALBERTO)" userId="a41dd7e3-237f-4058-be45-e0b2043833aa" providerId="ADAL" clId="{1CCD91B8-0086-4A0B-9C85-3ECD17EB81A0}" dt="2021-07-27T07:42:37.635" v="856" actId="1076"/>
          <ac:spMkLst>
            <pc:docMk/>
            <pc:sldMk cId="0" sldId="309"/>
            <ac:spMk id="3" creationId="{00000000-0000-0000-0000-000000000000}"/>
          </ac:spMkLst>
        </pc:spChg>
        <pc:spChg chg="add mod">
          <ac:chgData name="PCISCFLO (FLORES ORIHUELA, CARLOS ALBERTO)" userId="a41dd7e3-237f-4058-be45-e0b2043833aa" providerId="ADAL" clId="{1CCD91B8-0086-4A0B-9C85-3ECD17EB81A0}" dt="2021-07-27T07:42:42.387" v="857" actId="1076"/>
          <ac:spMkLst>
            <pc:docMk/>
            <pc:sldMk cId="0" sldId="309"/>
            <ac:spMk id="4" creationId="{C46702FD-652F-42F1-A76A-549FAC7DC70F}"/>
          </ac:spMkLst>
        </pc:spChg>
        <pc:spChg chg="add mod">
          <ac:chgData name="PCISCFLO (FLORES ORIHUELA, CARLOS ALBERTO)" userId="a41dd7e3-237f-4058-be45-e0b2043833aa" providerId="ADAL" clId="{1CCD91B8-0086-4A0B-9C85-3ECD17EB81A0}" dt="2021-07-27T07:42:18.805" v="852" actId="1076"/>
          <ac:spMkLst>
            <pc:docMk/>
            <pc:sldMk cId="0" sldId="309"/>
            <ac:spMk id="6" creationId="{45F7E8A7-5FB7-4700-9DE7-C357E2BB35C3}"/>
          </ac:spMkLst>
        </pc:spChg>
        <pc:picChg chg="mod">
          <ac:chgData name="PCISCFLO (FLORES ORIHUELA, CARLOS ALBERTO)" userId="a41dd7e3-237f-4058-be45-e0b2043833aa" providerId="ADAL" clId="{1CCD91B8-0086-4A0B-9C85-3ECD17EB81A0}" dt="2021-07-27T07:42:29.665" v="855" actId="1076"/>
          <ac:picMkLst>
            <pc:docMk/>
            <pc:sldMk cId="0" sldId="309"/>
            <ac:picMk id="5" creationId="{00000000-0000-0000-0000-000000000000}"/>
          </ac:picMkLst>
        </pc:picChg>
      </pc:sldChg>
      <pc:sldChg chg="modSp modAnim">
        <pc:chgData name="PCISCFLO (FLORES ORIHUELA, CARLOS ALBERTO)" userId="a41dd7e3-237f-4058-be45-e0b2043833aa" providerId="ADAL" clId="{1CCD91B8-0086-4A0B-9C85-3ECD17EB81A0}" dt="2021-07-27T07:54:27.873" v="965" actId="20577"/>
        <pc:sldMkLst>
          <pc:docMk/>
          <pc:sldMk cId="0" sldId="315"/>
        </pc:sldMkLst>
        <pc:spChg chg="mod">
          <ac:chgData name="PCISCFLO (FLORES ORIHUELA, CARLOS ALBERTO)" userId="a41dd7e3-237f-4058-be45-e0b2043833aa" providerId="ADAL" clId="{1CCD91B8-0086-4A0B-9C85-3ECD17EB81A0}" dt="2021-07-27T07:54:27.873" v="965" actId="20577"/>
          <ac:spMkLst>
            <pc:docMk/>
            <pc:sldMk cId="0" sldId="315"/>
            <ac:spMk id="3" creationId="{00000000-0000-0000-0000-000000000000}"/>
          </ac:spMkLst>
        </pc:spChg>
      </pc:sldChg>
      <pc:sldChg chg="ord">
        <pc:chgData name="PCISCFLO (FLORES ORIHUELA, CARLOS ALBERTO)" userId="a41dd7e3-237f-4058-be45-e0b2043833aa" providerId="ADAL" clId="{1CCD91B8-0086-4A0B-9C85-3ECD17EB81A0}" dt="2021-07-27T07:45:42.794" v="866"/>
        <pc:sldMkLst>
          <pc:docMk/>
          <pc:sldMk cId="3082526450" sldId="395"/>
        </pc:sldMkLst>
      </pc:sldChg>
      <pc:sldChg chg="modSp mod">
        <pc:chgData name="PCISCFLO (FLORES ORIHUELA, CARLOS ALBERTO)" userId="a41dd7e3-237f-4058-be45-e0b2043833aa" providerId="ADAL" clId="{1CCD91B8-0086-4A0B-9C85-3ECD17EB81A0}" dt="2021-07-27T07:46:07.130" v="870" actId="113"/>
        <pc:sldMkLst>
          <pc:docMk/>
          <pc:sldMk cId="3815867382" sldId="396"/>
        </pc:sldMkLst>
        <pc:spChg chg="mod">
          <ac:chgData name="PCISCFLO (FLORES ORIHUELA, CARLOS ALBERTO)" userId="a41dd7e3-237f-4058-be45-e0b2043833aa" providerId="ADAL" clId="{1CCD91B8-0086-4A0B-9C85-3ECD17EB81A0}" dt="2021-07-27T07:46:07.130" v="870" actId="113"/>
          <ac:spMkLst>
            <pc:docMk/>
            <pc:sldMk cId="3815867382" sldId="396"/>
            <ac:spMk id="3" creationId="{E41FCA2C-4E01-4C12-8AD1-AA988E25468D}"/>
          </ac:spMkLst>
        </pc:spChg>
        <pc:spChg chg="mod">
          <ac:chgData name="PCISCFLO (FLORES ORIHUELA, CARLOS ALBERTO)" userId="a41dd7e3-237f-4058-be45-e0b2043833aa" providerId="ADAL" clId="{1CCD91B8-0086-4A0B-9C85-3ECD17EB81A0}" dt="2021-07-27T07:43:33.395" v="862" actId="1076"/>
          <ac:spMkLst>
            <pc:docMk/>
            <pc:sldMk cId="3815867382" sldId="396"/>
            <ac:spMk id="4" creationId="{14414F42-C6A6-4E48-82E4-3818DD06B31C}"/>
          </ac:spMkLst>
        </pc:spChg>
      </pc:sldChg>
      <pc:sldChg chg="addSp modSp mod ord">
        <pc:chgData name="PCISCFLO (FLORES ORIHUELA, CARLOS ALBERTO)" userId="a41dd7e3-237f-4058-be45-e0b2043833aa" providerId="ADAL" clId="{1CCD91B8-0086-4A0B-9C85-3ECD17EB81A0}" dt="2021-07-23T16:13:27.290" v="717"/>
        <pc:sldMkLst>
          <pc:docMk/>
          <pc:sldMk cId="2909748265" sldId="398"/>
        </pc:sldMkLst>
        <pc:spChg chg="add mod">
          <ac:chgData name="PCISCFLO (FLORES ORIHUELA, CARLOS ALBERTO)" userId="a41dd7e3-237f-4058-be45-e0b2043833aa" providerId="ADAL" clId="{1CCD91B8-0086-4A0B-9C85-3ECD17EB81A0}" dt="2021-07-23T04:31:42.287" v="531" actId="20577"/>
          <ac:spMkLst>
            <pc:docMk/>
            <pc:sldMk cId="2909748265" sldId="398"/>
            <ac:spMk id="5" creationId="{4EBE8827-4651-423C-AC7A-3428B81379FB}"/>
          </ac:spMkLst>
        </pc:spChg>
      </pc:sldChg>
      <pc:sldChg chg="modSp mod">
        <pc:chgData name="PCISCFLO (FLORES ORIHUELA, CARLOS ALBERTO)" userId="a41dd7e3-237f-4058-be45-e0b2043833aa" providerId="ADAL" clId="{1CCD91B8-0086-4A0B-9C85-3ECD17EB81A0}" dt="2021-07-23T16:15:01.726" v="726" actId="1076"/>
        <pc:sldMkLst>
          <pc:docMk/>
          <pc:sldMk cId="997463353" sldId="399"/>
        </pc:sldMkLst>
        <pc:spChg chg="mod">
          <ac:chgData name="PCISCFLO (FLORES ORIHUELA, CARLOS ALBERTO)" userId="a41dd7e3-237f-4058-be45-e0b2043833aa" providerId="ADAL" clId="{1CCD91B8-0086-4A0B-9C85-3ECD17EB81A0}" dt="2021-07-23T16:15:01.726" v="726" actId="1076"/>
          <ac:spMkLst>
            <pc:docMk/>
            <pc:sldMk cId="997463353" sldId="399"/>
            <ac:spMk id="3" creationId="{18E7F6C5-9089-42CC-8EBA-A8D5D82C3323}"/>
          </ac:spMkLst>
        </pc:spChg>
      </pc:sldChg>
      <pc:sldChg chg="addSp delSp modSp new del mod modAnim">
        <pc:chgData name="PCISCFLO (FLORES ORIHUELA, CARLOS ALBERTO)" userId="a41dd7e3-237f-4058-be45-e0b2043833aa" providerId="ADAL" clId="{1CCD91B8-0086-4A0B-9C85-3ECD17EB81A0}" dt="2021-07-19T12:09:09.925" v="300" actId="2696"/>
        <pc:sldMkLst>
          <pc:docMk/>
          <pc:sldMk cId="4197950668" sldId="400"/>
        </pc:sldMkLst>
        <pc:picChg chg="add del mod">
          <ac:chgData name="PCISCFLO (FLORES ORIHUELA, CARLOS ALBERTO)" userId="a41dd7e3-237f-4058-be45-e0b2043833aa" providerId="ADAL" clId="{1CCD91B8-0086-4A0B-9C85-3ECD17EB81A0}" dt="2021-07-19T11:53:21.746" v="229" actId="1076"/>
          <ac:picMkLst>
            <pc:docMk/>
            <pc:sldMk cId="4197950668" sldId="400"/>
            <ac:picMk id="3" creationId="{B1BF4095-6A31-4206-B19E-CA8AB04097B4}"/>
          </ac:picMkLst>
        </pc:picChg>
        <pc:picChg chg="add mod">
          <ac:chgData name="PCISCFLO (FLORES ORIHUELA, CARLOS ALBERTO)" userId="a41dd7e3-237f-4058-be45-e0b2043833aa" providerId="ADAL" clId="{1CCD91B8-0086-4A0B-9C85-3ECD17EB81A0}" dt="2021-07-19T11:53:46.658" v="230" actId="1076"/>
          <ac:picMkLst>
            <pc:docMk/>
            <pc:sldMk cId="4197950668" sldId="400"/>
            <ac:picMk id="4" creationId="{CF86D527-F623-4FCC-BE75-6E745D012943}"/>
          </ac:picMkLst>
        </pc:picChg>
      </pc:sldChg>
      <pc:sldChg chg="addSp delSp modSp add mod">
        <pc:chgData name="PCISCFLO (FLORES ORIHUELA, CARLOS ALBERTO)" userId="a41dd7e3-237f-4058-be45-e0b2043833aa" providerId="ADAL" clId="{1CCD91B8-0086-4A0B-9C85-3ECD17EB81A0}" dt="2021-07-19T11:58:54.953" v="241" actId="1076"/>
        <pc:sldMkLst>
          <pc:docMk/>
          <pc:sldMk cId="2824698335" sldId="401"/>
        </pc:sldMkLst>
        <pc:spChg chg="mod">
          <ac:chgData name="PCISCFLO (FLORES ORIHUELA, CARLOS ALBERTO)" userId="a41dd7e3-237f-4058-be45-e0b2043833aa" providerId="ADAL" clId="{1CCD91B8-0086-4A0B-9C85-3ECD17EB81A0}" dt="2021-07-19T11:49:53.530" v="212" actId="20577"/>
          <ac:spMkLst>
            <pc:docMk/>
            <pc:sldMk cId="2824698335" sldId="401"/>
            <ac:spMk id="4" creationId="{0AD69CDF-0D7B-406C-8D06-044B2010B6E0}"/>
          </ac:spMkLst>
        </pc:spChg>
        <pc:picChg chg="del mod">
          <ac:chgData name="PCISCFLO (FLORES ORIHUELA, CARLOS ALBERTO)" userId="a41dd7e3-237f-4058-be45-e0b2043833aa" providerId="ADAL" clId="{1CCD91B8-0086-4A0B-9C85-3ECD17EB81A0}" dt="2021-07-19T11:58:43.701" v="236" actId="21"/>
          <ac:picMkLst>
            <pc:docMk/>
            <pc:sldMk cId="2824698335" sldId="401"/>
            <ac:picMk id="3" creationId="{FFA44821-7CC0-401E-9E9F-FF16A95441D7}"/>
          </ac:picMkLst>
        </pc:picChg>
        <pc:picChg chg="add mod">
          <ac:chgData name="PCISCFLO (FLORES ORIHUELA, CARLOS ALBERTO)" userId="a41dd7e3-237f-4058-be45-e0b2043833aa" providerId="ADAL" clId="{1CCD91B8-0086-4A0B-9C85-3ECD17EB81A0}" dt="2021-07-19T11:58:54.953" v="241" actId="1076"/>
          <ac:picMkLst>
            <pc:docMk/>
            <pc:sldMk cId="2824698335" sldId="401"/>
            <ac:picMk id="6" creationId="{119F68D7-17B1-4EA6-B542-ABA91D98A250}"/>
          </ac:picMkLst>
        </pc:picChg>
      </pc:sldChg>
      <pc:sldChg chg="addSp modSp new del mod">
        <pc:chgData name="PCISCFLO (FLORES ORIHUELA, CARLOS ALBERTO)" userId="a41dd7e3-237f-4058-be45-e0b2043833aa" providerId="ADAL" clId="{1CCD91B8-0086-4A0B-9C85-3ECD17EB81A0}" dt="2021-07-19T11:49:25.757" v="208" actId="2696"/>
        <pc:sldMkLst>
          <pc:docMk/>
          <pc:sldMk cId="3505536565" sldId="401"/>
        </pc:sldMkLst>
        <pc:spChg chg="add mod">
          <ac:chgData name="PCISCFLO (FLORES ORIHUELA, CARLOS ALBERTO)" userId="a41dd7e3-237f-4058-be45-e0b2043833aa" providerId="ADAL" clId="{1CCD91B8-0086-4A0B-9C85-3ECD17EB81A0}" dt="2021-07-19T11:43:41.519" v="122" actId="403"/>
          <ac:spMkLst>
            <pc:docMk/>
            <pc:sldMk cId="3505536565" sldId="401"/>
            <ac:spMk id="4" creationId="{0AD69CDF-0D7B-406C-8D06-044B2010B6E0}"/>
          </ac:spMkLst>
        </pc:spChg>
        <pc:spChg chg="add mod">
          <ac:chgData name="PCISCFLO (FLORES ORIHUELA, CARLOS ALBERTO)" userId="a41dd7e3-237f-4058-be45-e0b2043833aa" providerId="ADAL" clId="{1CCD91B8-0086-4A0B-9C85-3ECD17EB81A0}" dt="2021-07-19T11:48:01.019" v="206" actId="20577"/>
          <ac:spMkLst>
            <pc:docMk/>
            <pc:sldMk cId="3505536565" sldId="401"/>
            <ac:spMk id="5" creationId="{2C476672-D8BF-4040-872F-A39AAA5ED07B}"/>
          </ac:spMkLst>
        </pc:spChg>
        <pc:picChg chg="add mod">
          <ac:chgData name="PCISCFLO (FLORES ORIHUELA, CARLOS ALBERTO)" userId="a41dd7e3-237f-4058-be45-e0b2043833aa" providerId="ADAL" clId="{1CCD91B8-0086-4A0B-9C85-3ECD17EB81A0}" dt="2021-07-19T11:48:03.663" v="207" actId="1076"/>
          <ac:picMkLst>
            <pc:docMk/>
            <pc:sldMk cId="3505536565" sldId="401"/>
            <ac:picMk id="3" creationId="{FFA44821-7CC0-401E-9E9F-FF16A95441D7}"/>
          </ac:picMkLst>
        </pc:picChg>
      </pc:sldChg>
      <pc:sldChg chg="addSp delSp modSp new mod modAnim">
        <pc:chgData name="PCISCFLO (FLORES ORIHUELA, CARLOS ALBERTO)" userId="a41dd7e3-237f-4058-be45-e0b2043833aa" providerId="ADAL" clId="{1CCD91B8-0086-4A0B-9C85-3ECD17EB81A0}" dt="2021-07-27T07:39:00.907" v="828" actId="1076"/>
        <pc:sldMkLst>
          <pc:docMk/>
          <pc:sldMk cId="3079098678" sldId="402"/>
        </pc:sldMkLst>
        <pc:spChg chg="add del mod">
          <ac:chgData name="PCISCFLO (FLORES ORIHUELA, CARLOS ALBERTO)" userId="a41dd7e3-237f-4058-be45-e0b2043833aa" providerId="ADAL" clId="{1CCD91B8-0086-4A0B-9C85-3ECD17EB81A0}" dt="2021-07-19T12:03:32.090" v="277" actId="478"/>
          <ac:spMkLst>
            <pc:docMk/>
            <pc:sldMk cId="3079098678" sldId="402"/>
            <ac:spMk id="3" creationId="{2A4FC8F9-D52C-4C3F-BF2C-2C4913DE1DD5}"/>
          </ac:spMkLst>
        </pc:spChg>
        <pc:spChg chg="add mod">
          <ac:chgData name="PCISCFLO (FLORES ORIHUELA, CARLOS ALBERTO)" userId="a41dd7e3-237f-4058-be45-e0b2043833aa" providerId="ADAL" clId="{1CCD91B8-0086-4A0B-9C85-3ECD17EB81A0}" dt="2021-07-19T12:05:26.498" v="293"/>
          <ac:spMkLst>
            <pc:docMk/>
            <pc:sldMk cId="3079098678" sldId="402"/>
            <ac:spMk id="9" creationId="{F4EE96FF-4FA8-4DBE-ACD0-E8E395E545BF}"/>
          </ac:spMkLst>
        </pc:spChg>
        <pc:picChg chg="add mod">
          <ac:chgData name="PCISCFLO (FLORES ORIHUELA, CARLOS ALBERTO)" userId="a41dd7e3-237f-4058-be45-e0b2043833aa" providerId="ADAL" clId="{1CCD91B8-0086-4A0B-9C85-3ECD17EB81A0}" dt="2021-07-27T07:39:00.907" v="828" actId="1076"/>
          <ac:picMkLst>
            <pc:docMk/>
            <pc:sldMk cId="3079098678" sldId="402"/>
            <ac:picMk id="2" creationId="{75557CE2-0F8B-4C59-A119-6E242F9AD06B}"/>
          </ac:picMkLst>
        </pc:picChg>
        <pc:picChg chg="add mod">
          <ac:chgData name="PCISCFLO (FLORES ORIHUELA, CARLOS ALBERTO)" userId="a41dd7e3-237f-4058-be45-e0b2043833aa" providerId="ADAL" clId="{1CCD91B8-0086-4A0B-9C85-3ECD17EB81A0}" dt="2021-07-27T07:38:27.952" v="821" actId="1076"/>
          <ac:picMkLst>
            <pc:docMk/>
            <pc:sldMk cId="3079098678" sldId="402"/>
            <ac:picMk id="4" creationId="{A3A64893-651D-4EAB-BFCB-8BD7BCE73E81}"/>
          </ac:picMkLst>
        </pc:picChg>
        <pc:picChg chg="add mod">
          <ac:chgData name="PCISCFLO (FLORES ORIHUELA, CARLOS ALBERTO)" userId="a41dd7e3-237f-4058-be45-e0b2043833aa" providerId="ADAL" clId="{1CCD91B8-0086-4A0B-9C85-3ECD17EB81A0}" dt="2021-07-19T12:03:47.452" v="283" actId="1076"/>
          <ac:picMkLst>
            <pc:docMk/>
            <pc:sldMk cId="3079098678" sldId="402"/>
            <ac:picMk id="6" creationId="{22BB02D6-3F8E-4EB3-8ACD-6544E6BB145E}"/>
          </ac:picMkLst>
        </pc:picChg>
        <pc:picChg chg="add mod">
          <ac:chgData name="PCISCFLO (FLORES ORIHUELA, CARLOS ALBERTO)" userId="a41dd7e3-237f-4058-be45-e0b2043833aa" providerId="ADAL" clId="{1CCD91B8-0086-4A0B-9C85-3ECD17EB81A0}" dt="2021-07-27T07:38:57.316" v="827" actId="14100"/>
          <ac:picMkLst>
            <pc:docMk/>
            <pc:sldMk cId="3079098678" sldId="402"/>
            <ac:picMk id="8" creationId="{29947E91-596B-4F2B-AC67-B4F6150E12F4}"/>
          </ac:picMkLst>
        </pc:picChg>
      </pc:sldChg>
      <pc:sldChg chg="addSp modSp new mod">
        <pc:chgData name="PCISCFLO (FLORES ORIHUELA, CARLOS ALBERTO)" userId="a41dd7e3-237f-4058-be45-e0b2043833aa" providerId="ADAL" clId="{1CCD91B8-0086-4A0B-9C85-3ECD17EB81A0}" dt="2021-07-23T16:29:58.331" v="814" actId="1076"/>
        <pc:sldMkLst>
          <pc:docMk/>
          <pc:sldMk cId="3790018818" sldId="403"/>
        </pc:sldMkLst>
        <pc:spChg chg="add mod">
          <ac:chgData name="PCISCFLO (FLORES ORIHUELA, CARLOS ALBERTO)" userId="a41dd7e3-237f-4058-be45-e0b2043833aa" providerId="ADAL" clId="{1CCD91B8-0086-4A0B-9C85-3ECD17EB81A0}" dt="2021-07-23T16:29:58.331" v="814" actId="1076"/>
          <ac:spMkLst>
            <pc:docMk/>
            <pc:sldMk cId="3790018818" sldId="403"/>
            <ac:spMk id="3" creationId="{06DE596E-4D25-4B23-A579-927FDA896B9E}"/>
          </ac:spMkLst>
        </pc:spChg>
        <pc:picChg chg="add mod">
          <ac:chgData name="PCISCFLO (FLORES ORIHUELA, CARLOS ALBERTO)" userId="a41dd7e3-237f-4058-be45-e0b2043833aa" providerId="ADAL" clId="{1CCD91B8-0086-4A0B-9C85-3ECD17EB81A0}" dt="2021-07-19T11:59:32.109" v="242" actId="1076"/>
          <ac:picMkLst>
            <pc:docMk/>
            <pc:sldMk cId="3790018818" sldId="403"/>
            <ac:picMk id="2" creationId="{F01DBC7A-DE96-4E69-90F5-4D06230B6A33}"/>
          </ac:picMkLst>
        </pc:picChg>
      </pc:sldChg>
      <pc:sldChg chg="addSp modSp new del mod ord">
        <pc:chgData name="PCISCFLO (FLORES ORIHUELA, CARLOS ALBERTO)" userId="a41dd7e3-237f-4058-be45-e0b2043833aa" providerId="ADAL" clId="{1CCD91B8-0086-4A0B-9C85-3ECD17EB81A0}" dt="2021-07-23T04:32:04.678" v="535" actId="47"/>
        <pc:sldMkLst>
          <pc:docMk/>
          <pc:sldMk cId="1419521015" sldId="404"/>
        </pc:sldMkLst>
        <pc:spChg chg="add mod">
          <ac:chgData name="PCISCFLO (FLORES ORIHUELA, CARLOS ALBERTO)" userId="a41dd7e3-237f-4058-be45-e0b2043833aa" providerId="ADAL" clId="{1CCD91B8-0086-4A0B-9C85-3ECD17EB81A0}" dt="2021-07-23T04:31:58.027" v="534" actId="6549"/>
          <ac:spMkLst>
            <pc:docMk/>
            <pc:sldMk cId="1419521015" sldId="404"/>
            <ac:spMk id="2" creationId="{79449F53-36BB-4F18-A3CD-1CCBAB2C7041}"/>
          </ac:spMkLst>
        </pc:spChg>
      </pc:sldChg>
      <pc:sldChg chg="addSp delSp modSp new mod">
        <pc:chgData name="PCISCFLO (FLORES ORIHUELA, CARLOS ALBERTO)" userId="a41dd7e3-237f-4058-be45-e0b2043833aa" providerId="ADAL" clId="{1CCD91B8-0086-4A0B-9C85-3ECD17EB81A0}" dt="2021-08-03T22:25:50.495" v="1033" actId="1076"/>
        <pc:sldMkLst>
          <pc:docMk/>
          <pc:sldMk cId="1558914467" sldId="404"/>
        </pc:sldMkLst>
        <pc:spChg chg="add del mod">
          <ac:chgData name="PCISCFLO (FLORES ORIHUELA, CARLOS ALBERTO)" userId="a41dd7e3-237f-4058-be45-e0b2043833aa" providerId="ADAL" clId="{1CCD91B8-0086-4A0B-9C85-3ECD17EB81A0}" dt="2021-07-23T04:32:42.028" v="541" actId="767"/>
          <ac:spMkLst>
            <pc:docMk/>
            <pc:sldMk cId="1558914467" sldId="404"/>
            <ac:spMk id="2" creationId="{E8506659-9E83-4411-B31A-732E0D2EFC1A}"/>
          </ac:spMkLst>
        </pc:spChg>
        <pc:spChg chg="add mod">
          <ac:chgData name="PCISCFLO (FLORES ORIHUELA, CARLOS ALBERTO)" userId="a41dd7e3-237f-4058-be45-e0b2043833aa" providerId="ADAL" clId="{1CCD91B8-0086-4A0B-9C85-3ECD17EB81A0}" dt="2021-08-03T22:25:50.495" v="1033" actId="1076"/>
          <ac:spMkLst>
            <pc:docMk/>
            <pc:sldMk cId="1558914467" sldId="404"/>
            <ac:spMk id="2" creationId="{F4567894-C787-4414-A96B-BAA4D5100420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42:02.178" v="664" actId="14100"/>
          <ac:spMkLst>
            <pc:docMk/>
            <pc:sldMk cId="1558914467" sldId="404"/>
            <ac:spMk id="3" creationId="{D6737AAC-8FAB-47F7-8209-C1D5B9BBC569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7:53.236" v="624" actId="1076"/>
          <ac:spMkLst>
            <pc:docMk/>
            <pc:sldMk cId="1558914467" sldId="404"/>
            <ac:spMk id="4" creationId="{115F4952-CD5A-4468-8A60-687CC8B3A2A3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42:42.455" v="672" actId="1076"/>
          <ac:spMkLst>
            <pc:docMk/>
            <pc:sldMk cId="1558914467" sldId="404"/>
            <ac:spMk id="5" creationId="{347A5F31-7D70-406C-BE74-A79553940716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6:50.768" v="594" actId="14100"/>
          <ac:spMkLst>
            <pc:docMk/>
            <pc:sldMk cId="1558914467" sldId="404"/>
            <ac:spMk id="15" creationId="{F94636D0-C704-419B-B057-A4A61E33D4D4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8:14.992" v="637" actId="20577"/>
          <ac:spMkLst>
            <pc:docMk/>
            <pc:sldMk cId="1558914467" sldId="404"/>
            <ac:spMk id="16" creationId="{AD0891DB-303E-4306-8EB6-4007226AAA84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6:21.869" v="583" actId="14100"/>
          <ac:spMkLst>
            <pc:docMk/>
            <pc:sldMk cId="1558914467" sldId="404"/>
            <ac:spMk id="17" creationId="{6E735C29-A8F7-4252-85E2-78B323657D92}"/>
          </ac:spMkLst>
        </pc:spChg>
        <pc:spChg chg="add del mod">
          <ac:chgData name="PCISCFLO (FLORES ORIHUELA, CARLOS ALBERTO)" userId="a41dd7e3-237f-4058-be45-e0b2043833aa" providerId="ADAL" clId="{1CCD91B8-0086-4A0B-9C85-3ECD17EB81A0}" dt="2021-07-23T04:36:33.654" v="588" actId="478"/>
          <ac:spMkLst>
            <pc:docMk/>
            <pc:sldMk cId="1558914467" sldId="404"/>
            <ac:spMk id="18" creationId="{F099A5A5-8879-4A18-9754-47614B2C0210}"/>
          </ac:spMkLst>
        </pc:spChg>
        <pc:spChg chg="add del mod">
          <ac:chgData name="PCISCFLO (FLORES ORIHUELA, CARLOS ALBERTO)" userId="a41dd7e3-237f-4058-be45-e0b2043833aa" providerId="ADAL" clId="{1CCD91B8-0086-4A0B-9C85-3ECD17EB81A0}" dt="2021-07-23T04:36:35.941" v="589" actId="478"/>
          <ac:spMkLst>
            <pc:docMk/>
            <pc:sldMk cId="1558914467" sldId="404"/>
            <ac:spMk id="19" creationId="{40016411-DAB8-4C83-8E9D-78AFD2C715E2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6:32.011" v="587" actId="1076"/>
          <ac:spMkLst>
            <pc:docMk/>
            <pc:sldMk cId="1558914467" sldId="404"/>
            <ac:spMk id="20" creationId="{1A3D7BA8-F2FE-47E0-BFB8-69A7FC420577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6:29.473" v="586" actId="1076"/>
          <ac:spMkLst>
            <pc:docMk/>
            <pc:sldMk cId="1558914467" sldId="404"/>
            <ac:spMk id="21" creationId="{04ADC567-2433-4CAD-8893-6298DF91F396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7:01.562" v="596" actId="1076"/>
          <ac:spMkLst>
            <pc:docMk/>
            <pc:sldMk cId="1558914467" sldId="404"/>
            <ac:spMk id="22" creationId="{C7324479-76A2-4E0D-AA72-99E4626836BE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8:18.366" v="642" actId="20577"/>
          <ac:spMkLst>
            <pc:docMk/>
            <pc:sldMk cId="1558914467" sldId="404"/>
            <ac:spMk id="23" creationId="{CCF58035-6E33-43DF-8954-5D7E19D01786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7:01.562" v="596" actId="1076"/>
          <ac:spMkLst>
            <pc:docMk/>
            <pc:sldMk cId="1558914467" sldId="404"/>
            <ac:spMk id="24" creationId="{A49D4E04-2D8F-4F48-98C0-AD983A633266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7:01.562" v="596" actId="1076"/>
          <ac:spMkLst>
            <pc:docMk/>
            <pc:sldMk cId="1558914467" sldId="404"/>
            <ac:spMk id="25" creationId="{247A077F-A9D3-4F3E-93A9-B814C3110087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7:01.562" v="596" actId="1076"/>
          <ac:spMkLst>
            <pc:docMk/>
            <pc:sldMk cId="1558914467" sldId="404"/>
            <ac:spMk id="26" creationId="{93209D7E-2B46-45BE-8854-C988EDD9EF47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43:58.705" v="693" actId="1076"/>
          <ac:spMkLst>
            <pc:docMk/>
            <pc:sldMk cId="1558914467" sldId="404"/>
            <ac:spMk id="27" creationId="{2E2203B8-A650-437F-A80E-96A10EF64E37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43:34.743" v="685" actId="1076"/>
          <ac:spMkLst>
            <pc:docMk/>
            <pc:sldMk cId="1558914467" sldId="404"/>
            <ac:spMk id="28" creationId="{3ABE2B71-48C2-41B4-99A2-1317E7369214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37:55.494" v="625" actId="1076"/>
          <ac:spMkLst>
            <pc:docMk/>
            <pc:sldMk cId="1558914467" sldId="404"/>
            <ac:spMk id="29" creationId="{10A21C85-A3A1-4413-B4FF-35B1090C6D89}"/>
          </ac:spMkLst>
        </pc:spChg>
        <pc:spChg chg="add del mod">
          <ac:chgData name="PCISCFLO (FLORES ORIHUELA, CARLOS ALBERTO)" userId="a41dd7e3-237f-4058-be45-e0b2043833aa" providerId="ADAL" clId="{1CCD91B8-0086-4A0B-9C85-3ECD17EB81A0}" dt="2021-07-23T04:41:23.987" v="649" actId="478"/>
          <ac:spMkLst>
            <pc:docMk/>
            <pc:sldMk cId="1558914467" sldId="404"/>
            <ac:spMk id="30" creationId="{49D9335E-59AB-4234-9C7F-FD0850F23A0A}"/>
          </ac:spMkLst>
        </pc:spChg>
        <pc:spChg chg="add">
          <ac:chgData name="PCISCFLO (FLORES ORIHUELA, CARLOS ALBERTO)" userId="a41dd7e3-237f-4058-be45-e0b2043833aa" providerId="ADAL" clId="{1CCD91B8-0086-4A0B-9C85-3ECD17EB81A0}" dt="2021-07-23T04:44:33.722" v="696" actId="11529"/>
          <ac:spMkLst>
            <pc:docMk/>
            <pc:sldMk cId="1558914467" sldId="404"/>
            <ac:spMk id="59" creationId="{23B5446C-891A-4210-832C-F398AA53E377}"/>
          </ac:spMkLst>
        </pc:spChg>
        <pc:spChg chg="add mod">
          <ac:chgData name="PCISCFLO (FLORES ORIHUELA, CARLOS ALBERTO)" userId="a41dd7e3-237f-4058-be45-e0b2043833aa" providerId="ADAL" clId="{1CCD91B8-0086-4A0B-9C85-3ECD17EB81A0}" dt="2021-07-23T04:44:39.633" v="698" actId="1076"/>
          <ac:spMkLst>
            <pc:docMk/>
            <pc:sldMk cId="1558914467" sldId="404"/>
            <ac:spMk id="60" creationId="{AA487FDE-8351-4B65-A2A3-052410E41C35}"/>
          </ac:spMkLst>
        </pc:spChg>
        <pc:cxnChg chg="add del">
          <ac:chgData name="PCISCFLO (FLORES ORIHUELA, CARLOS ALBERTO)" userId="a41dd7e3-237f-4058-be45-e0b2043833aa" providerId="ADAL" clId="{1CCD91B8-0086-4A0B-9C85-3ECD17EB81A0}" dt="2021-07-23T04:33:16.553" v="548" actId="11529"/>
          <ac:cxnSpMkLst>
            <pc:docMk/>
            <pc:sldMk cId="1558914467" sldId="404"/>
            <ac:cxnSpMk id="7" creationId="{0BB590FF-76F1-4DFF-99EB-670D7EB8ABDC}"/>
          </ac:cxnSpMkLst>
        </pc:cxnChg>
        <pc:cxnChg chg="add del">
          <ac:chgData name="PCISCFLO (FLORES ORIHUELA, CARLOS ALBERTO)" userId="a41dd7e3-237f-4058-be45-e0b2043833aa" providerId="ADAL" clId="{1CCD91B8-0086-4A0B-9C85-3ECD17EB81A0}" dt="2021-07-23T04:41:26.540" v="650" actId="478"/>
          <ac:cxnSpMkLst>
            <pc:docMk/>
            <pc:sldMk cId="1558914467" sldId="404"/>
            <ac:cxnSpMk id="9" creationId="{95878047-6822-474A-AF88-1E9B0562FE2F}"/>
          </ac:cxnSpMkLst>
        </pc:cxnChg>
        <pc:cxnChg chg="add del mod">
          <ac:chgData name="PCISCFLO (FLORES ORIHUELA, CARLOS ALBERTO)" userId="a41dd7e3-237f-4058-be45-e0b2043833aa" providerId="ADAL" clId="{1CCD91B8-0086-4A0B-9C85-3ECD17EB81A0}" dt="2021-07-23T04:41:28.823" v="651" actId="478"/>
          <ac:cxnSpMkLst>
            <pc:docMk/>
            <pc:sldMk cId="1558914467" sldId="404"/>
            <ac:cxnSpMk id="10" creationId="{DBA40AA0-8CEA-4C6D-9D4C-CE28704D5828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3:13.689" v="679" actId="14100"/>
          <ac:cxnSpMkLst>
            <pc:docMk/>
            <pc:sldMk cId="1558914467" sldId="404"/>
            <ac:cxnSpMk id="32" creationId="{D18459B6-3B68-4C46-8BBE-4978517CCEF3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3:58.705" v="693" actId="1076"/>
          <ac:cxnSpMkLst>
            <pc:docMk/>
            <pc:sldMk cId="1558914467" sldId="404"/>
            <ac:cxnSpMk id="34" creationId="{7580B9A3-595B-460F-ADA2-9ABB0D3A6B2E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2:07.034" v="666" actId="14100"/>
          <ac:cxnSpMkLst>
            <pc:docMk/>
            <pc:sldMk cId="1558914467" sldId="404"/>
            <ac:cxnSpMk id="36" creationId="{F522DEA3-F60A-4E59-8410-4AA50D2BB08A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2:38.098" v="671" actId="1076"/>
          <ac:cxnSpMkLst>
            <pc:docMk/>
            <pc:sldMk cId="1558914467" sldId="404"/>
            <ac:cxnSpMk id="45" creationId="{8FEDA99A-09CC-40C6-915F-43B54ED9262E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2:50.190" v="674" actId="1076"/>
          <ac:cxnSpMkLst>
            <pc:docMk/>
            <pc:sldMk cId="1558914467" sldId="404"/>
            <ac:cxnSpMk id="46" creationId="{C91E7419-2C68-4D82-8770-91A239B67FB0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3:00.445" v="678" actId="14100"/>
          <ac:cxnSpMkLst>
            <pc:docMk/>
            <pc:sldMk cId="1558914467" sldId="404"/>
            <ac:cxnSpMk id="47" creationId="{A688ECB3-9684-42B7-AAAC-6B74D86A25D9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3:26.862" v="682" actId="14100"/>
          <ac:cxnSpMkLst>
            <pc:docMk/>
            <pc:sldMk cId="1558914467" sldId="404"/>
            <ac:cxnSpMk id="50" creationId="{0C676392-F591-4E7B-B35E-6749307485B8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3:33.316" v="684" actId="1076"/>
          <ac:cxnSpMkLst>
            <pc:docMk/>
            <pc:sldMk cId="1558914467" sldId="404"/>
            <ac:cxnSpMk id="52" creationId="{34560E71-D497-4FB9-85C5-7536CE123174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3:42.787" v="688" actId="1076"/>
          <ac:cxnSpMkLst>
            <pc:docMk/>
            <pc:sldMk cId="1558914467" sldId="404"/>
            <ac:cxnSpMk id="53" creationId="{753F009F-4285-4CB6-A4CB-308107804345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3:48.569" v="690" actId="1076"/>
          <ac:cxnSpMkLst>
            <pc:docMk/>
            <pc:sldMk cId="1558914467" sldId="404"/>
            <ac:cxnSpMk id="55" creationId="{83ADCE69-FA1D-4241-B934-11D0928E22C4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4:04.435" v="695" actId="14100"/>
          <ac:cxnSpMkLst>
            <pc:docMk/>
            <pc:sldMk cId="1558914467" sldId="404"/>
            <ac:cxnSpMk id="56" creationId="{632C5663-946E-40CD-8658-634C0D7AA77F}"/>
          </ac:cxnSpMkLst>
        </pc:cxnChg>
        <pc:cxnChg chg="add del mod">
          <ac:chgData name="PCISCFLO (FLORES ORIHUELA, CARLOS ALBERTO)" userId="a41dd7e3-237f-4058-be45-e0b2043833aa" providerId="ADAL" clId="{1CCD91B8-0086-4A0B-9C85-3ECD17EB81A0}" dt="2021-07-23T04:45:00.046" v="700" actId="11529"/>
          <ac:cxnSpMkLst>
            <pc:docMk/>
            <pc:sldMk cId="1558914467" sldId="404"/>
            <ac:cxnSpMk id="62" creationId="{6CB76584-64A7-4A83-B3B9-C7D92653876F}"/>
          </ac:cxnSpMkLst>
        </pc:cxnChg>
        <pc:cxnChg chg="add">
          <ac:chgData name="PCISCFLO (FLORES ORIHUELA, CARLOS ALBERTO)" userId="a41dd7e3-237f-4058-be45-e0b2043833aa" providerId="ADAL" clId="{1CCD91B8-0086-4A0B-9C85-3ECD17EB81A0}" dt="2021-07-23T04:45:11.261" v="701" actId="11529"/>
          <ac:cxnSpMkLst>
            <pc:docMk/>
            <pc:sldMk cId="1558914467" sldId="404"/>
            <ac:cxnSpMk id="64" creationId="{2DBAE7D8-31E3-4A68-8C60-99B357204B75}"/>
          </ac:cxnSpMkLst>
        </pc:cxnChg>
        <pc:cxnChg chg="add mod">
          <ac:chgData name="PCISCFLO (FLORES ORIHUELA, CARLOS ALBERTO)" userId="a41dd7e3-237f-4058-be45-e0b2043833aa" providerId="ADAL" clId="{1CCD91B8-0086-4A0B-9C85-3ECD17EB81A0}" dt="2021-07-23T04:45:39.400" v="705" actId="14100"/>
          <ac:cxnSpMkLst>
            <pc:docMk/>
            <pc:sldMk cId="1558914467" sldId="404"/>
            <ac:cxnSpMk id="65" creationId="{5CD74979-CDEE-47A5-9174-2DA5CF0CEFC4}"/>
          </ac:cxnSpMkLst>
        </pc:cxnChg>
        <pc:cxnChg chg="add">
          <ac:chgData name="PCISCFLO (FLORES ORIHUELA, CARLOS ALBERTO)" userId="a41dd7e3-237f-4058-be45-e0b2043833aa" providerId="ADAL" clId="{1CCD91B8-0086-4A0B-9C85-3ECD17EB81A0}" dt="2021-07-23T04:45:25.709" v="704" actId="11529"/>
          <ac:cxnSpMkLst>
            <pc:docMk/>
            <pc:sldMk cId="1558914467" sldId="404"/>
            <ac:cxnSpMk id="67" creationId="{79CD7510-FFD7-4072-A41E-3FD8F0C58EC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5350FCF-1E83-4D11-A537-AA341664D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C0020C-9F03-43DB-B7ED-F42A15291A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619ABFA-7759-4AFD-A399-A450E4248B2A}" type="datetimeFigureOut">
              <a:rPr lang="es-PE"/>
              <a:pPr>
                <a:defRPr/>
              </a:pPr>
              <a:t>3/08/2021</a:t>
            </a:fld>
            <a:endParaRPr lang="es-PE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ADE93FB7-FC53-48DC-A4F8-70872F9FB8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PE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D25DE9E5-2887-4946-8D48-490AC6A24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PE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7E7DCB-564F-4347-80C9-406275DFCB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6C81D7-BBBF-417F-BC8C-DD4A5650E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25909A4-CB40-4B26-BCA1-90EB6748BA5E}" type="slidenum">
              <a:rPr lang="es-PE" altLang="es-PE"/>
              <a:pPr/>
              <a:t>‹Nº›</a:t>
            </a:fld>
            <a:endParaRPr lang="es-PE" alt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 dirty="0"/>
          </a:p>
        </p:txBody>
      </p:sp>
      <p:sp>
        <p:nvSpPr>
          <p:cNvPr id="1434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B575BB-17D4-4CEA-9BC8-B46B9C3320AB}" type="slidenum">
              <a:rPr lang="es-ES" altLang="es-E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5535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BC295-AEB7-47F0-BDC9-C9CC246A7B9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39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hape 168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endParaRPr lang="es-ES" altLang="es-ES" dirty="0"/>
          </a:p>
        </p:txBody>
      </p:sp>
      <p:sp>
        <p:nvSpPr>
          <p:cNvPr id="22531" name="Shape 169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3483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909A4-CB40-4B26-BCA1-90EB6748BA5E}" type="slidenum">
              <a:rPr lang="es-PE" altLang="es-PE" smtClean="0"/>
              <a:pPr/>
              <a:t>17</a:t>
            </a:fld>
            <a:endParaRPr lang="es-PE" altLang="es-PE"/>
          </a:p>
        </p:txBody>
      </p:sp>
    </p:spTree>
    <p:extLst>
      <p:ext uri="{BB962C8B-B14F-4D97-AF65-F5344CB8AC3E}">
        <p14:creationId xmlns:p14="http://schemas.microsoft.com/office/powerpoint/2010/main" val="39066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PE" altLang="es-ES"/>
              <a:t>Ejemplos del mundo real</a:t>
            </a:r>
            <a:endParaRPr lang="es-ES" altLang="es-ES"/>
          </a:p>
        </p:txBody>
      </p:sp>
      <p:sp>
        <p:nvSpPr>
          <p:cNvPr id="2458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82EB30-6DAF-4DE7-A871-5EF30DC397C9}" type="slidenum">
              <a:rPr lang="es-ES" altLang="es-E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0240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BD6CD-7B88-44B2-BA9C-18027ECB93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7" t="21265" r="10732" b="19208"/>
          <a:stretch>
            <a:fillRect/>
          </a:stretch>
        </p:blipFill>
        <p:spPr bwMode="auto">
          <a:xfrm>
            <a:off x="0" y="-58738"/>
            <a:ext cx="9251950" cy="691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>
            <a:spLocks noGrp="1"/>
          </p:cNvSpPr>
          <p:nvPr>
            <p:ph type="ctrTitle" idx="4294967295"/>
          </p:nvPr>
        </p:nvSpPr>
        <p:spPr>
          <a:xfrm>
            <a:off x="334536" y="2582863"/>
            <a:ext cx="7772400" cy="1470025"/>
          </a:xfrm>
          <a:ln>
            <a:solidFill>
              <a:srgbClr val="4F81BD"/>
            </a:solidFill>
            <a:miter lim="800000"/>
            <a:headEnd/>
            <a:tailEnd/>
          </a:ln>
        </p:spPr>
        <p:txBody>
          <a:bodyPr/>
          <a:lstStyle>
            <a:lvl1pPr>
              <a:defRPr sz="5400" b="1"/>
            </a:lvl1pPr>
          </a:lstStyle>
          <a:p>
            <a:endParaRPr lang="es-ES" altLang="es-PE" dirty="0"/>
          </a:p>
        </p:txBody>
      </p:sp>
    </p:spTree>
    <p:extLst>
      <p:ext uri="{BB962C8B-B14F-4D97-AF65-F5344CB8AC3E}">
        <p14:creationId xmlns:p14="http://schemas.microsoft.com/office/powerpoint/2010/main" val="201581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9A48FD1C-327A-436D-8CB1-9B7469D1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4F659CFB-90BD-42E3-AB6F-AA6F798E08E2}" type="datetimeFigureOut">
              <a:rPr lang="es-ES" altLang="es-PE"/>
              <a:pPr>
                <a:defRPr/>
              </a:pPr>
              <a:t>03/08/2021</a:t>
            </a:fld>
            <a:endParaRPr lang="es-ES" altLang="es-PE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F013263-DE22-4C18-AD4D-5C65D7C8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48B697C-30F7-474D-B679-54EF1217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A172FF7-0853-486D-B785-B828AD3D6AD1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415828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9D8F36-461D-4AE9-A125-E73D9F24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2E69D658-48D3-4B23-9BC7-F39CE87AEEA7}" type="datetimeFigureOut">
              <a:rPr lang="es-ES" altLang="es-PE"/>
              <a:pPr>
                <a:defRPr/>
              </a:pPr>
              <a:t>03/08/2021</a:t>
            </a:fld>
            <a:endParaRPr lang="es-ES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1389FB-3F7C-4B09-B684-EBCB9131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1E494B-975C-4942-BE1D-043BB087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A204D5CD-4AF7-4D4A-9310-9B58133D3687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187135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2FD14E-7EDA-4E1E-AD33-0CB42E21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4FCACB90-45C5-4B43-9E6F-9AC7C4A3B661}" type="datetimeFigureOut">
              <a:rPr lang="es-ES" altLang="es-PE"/>
              <a:pPr>
                <a:defRPr/>
              </a:pPr>
              <a:t>03/08/2021</a:t>
            </a:fld>
            <a:endParaRPr lang="es-ES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14C4DF-3C2C-4238-BCBC-BB9C946E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691217-B4B3-4CCC-A066-5D2EB83B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5CC1424-D719-4D70-A080-2A3AE2BCDDC7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571607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0663" y="279400"/>
            <a:ext cx="8770937" cy="6953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152400" y="1185863"/>
            <a:ext cx="4343400" cy="54435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185863"/>
            <a:ext cx="4344988" cy="26447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3983038"/>
            <a:ext cx="4344988" cy="264636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3283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52400" y="1185863"/>
            <a:ext cx="4343400" cy="5443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185863"/>
            <a:ext cx="4344988" cy="5443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1337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0663" y="279400"/>
            <a:ext cx="8770937" cy="6953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152400" y="1185863"/>
            <a:ext cx="4343400" cy="54435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185863"/>
            <a:ext cx="4344988" cy="54435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0337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775" y="533400"/>
            <a:ext cx="8480425" cy="4876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 sz="88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8775" y="5562600"/>
            <a:ext cx="8458200" cy="476250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noProof="0"/>
              <a:t>Ing. Yamil Ramos García</a:t>
            </a:r>
          </a:p>
        </p:txBody>
      </p:sp>
    </p:spTree>
    <p:extLst>
      <p:ext uri="{BB962C8B-B14F-4D97-AF65-F5344CB8AC3E}">
        <p14:creationId xmlns:p14="http://schemas.microsoft.com/office/powerpoint/2010/main" val="88320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C8527F-ADD7-4C27-AB62-9B6D4330CD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3" t="21381" r="11006" b="69244"/>
          <a:stretch>
            <a:fillRect/>
          </a:stretch>
        </p:blipFill>
        <p:spPr bwMode="auto">
          <a:xfrm>
            <a:off x="0" y="0"/>
            <a:ext cx="914241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3 Marcador de pie de página">
            <a:extLst>
              <a:ext uri="{FF2B5EF4-FFF2-40B4-BE49-F238E27FC236}">
                <a16:creationId xmlns:a16="http://schemas.microsoft.com/office/drawing/2014/main" id="{81E5AA25-BD11-483F-B1DA-A85B94BB2F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87450" y="6508750"/>
            <a:ext cx="5761038" cy="288925"/>
          </a:xfrm>
        </p:spPr>
        <p:txBody>
          <a:bodyPr/>
          <a:lstStyle>
            <a:lvl1pPr eaLnBrk="0" hangingPunct="0">
              <a:spcBef>
                <a:spcPct val="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Blip>
                <a:blip r:embed="rId3"/>
              </a:buBlip>
              <a:defRPr sz="2800">
                <a:solidFill>
                  <a:srgbClr val="000080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80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80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8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s-PE"/>
              <a:t>UPC - EPE - </a:t>
            </a:r>
            <a:r>
              <a:rPr lang="en-US" altLang="es-PE" err="1"/>
              <a:t>Ingeniería</a:t>
            </a:r>
            <a:r>
              <a:rPr lang="en-US" altLang="es-PE"/>
              <a:t> de </a:t>
            </a:r>
            <a:r>
              <a:rPr lang="en-US" altLang="es-PE" err="1"/>
              <a:t>Sistemas</a:t>
            </a:r>
            <a:r>
              <a:rPr lang="en-US" altLang="es-PE"/>
              <a:t> - </a:t>
            </a:r>
            <a:r>
              <a:rPr lang="en-US" altLang="es-PE" err="1"/>
              <a:t>Programa</a:t>
            </a:r>
            <a:r>
              <a:rPr lang="en-US" altLang="es-PE"/>
              <a:t> de </a:t>
            </a:r>
            <a:r>
              <a:rPr lang="en-US" altLang="es-PE" err="1"/>
              <a:t>Actualización</a:t>
            </a:r>
            <a:r>
              <a:rPr lang="en-US" altLang="es-PE"/>
              <a:t> </a:t>
            </a:r>
            <a:r>
              <a:rPr lang="en-US" altLang="es-PE" err="1"/>
              <a:t>Profesional</a:t>
            </a:r>
            <a:endParaRPr lang="en-US" altLang="es-PE"/>
          </a:p>
        </p:txBody>
      </p:sp>
    </p:spTree>
    <p:extLst>
      <p:ext uri="{BB962C8B-B14F-4D97-AF65-F5344CB8AC3E}">
        <p14:creationId xmlns:p14="http://schemas.microsoft.com/office/powerpoint/2010/main" val="248543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FAA661-0C6D-46B8-ABB3-1A0D367B9A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9" t="21129" r="10568" b="22070"/>
          <a:stretch>
            <a:fillRect/>
          </a:stretch>
        </p:blipFill>
        <p:spPr bwMode="auto">
          <a:xfrm>
            <a:off x="-22225" y="-44450"/>
            <a:ext cx="9166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3 Marcador de pie de página">
            <a:extLst>
              <a:ext uri="{FF2B5EF4-FFF2-40B4-BE49-F238E27FC236}">
                <a16:creationId xmlns:a16="http://schemas.microsoft.com/office/drawing/2014/main" id="{E32D8787-7523-4DEE-A64E-92F8F93F66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87450" y="6508750"/>
            <a:ext cx="5761038" cy="288925"/>
          </a:xfrm>
        </p:spPr>
        <p:txBody>
          <a:bodyPr/>
          <a:lstStyle>
            <a:lvl1pPr eaLnBrk="0" hangingPunct="0">
              <a:spcBef>
                <a:spcPct val="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Blip>
                <a:blip r:embed="rId3"/>
              </a:buBlip>
              <a:defRPr sz="2800">
                <a:solidFill>
                  <a:srgbClr val="000080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80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80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8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s-PE"/>
              <a:t>UPC - EPE - </a:t>
            </a:r>
            <a:r>
              <a:rPr lang="en-US" altLang="es-PE" err="1"/>
              <a:t>Ingeniería</a:t>
            </a:r>
            <a:r>
              <a:rPr lang="en-US" altLang="es-PE"/>
              <a:t> de </a:t>
            </a:r>
            <a:r>
              <a:rPr lang="en-US" altLang="es-PE" err="1"/>
              <a:t>Sistemas</a:t>
            </a:r>
            <a:r>
              <a:rPr lang="en-US" altLang="es-PE"/>
              <a:t> - </a:t>
            </a:r>
            <a:r>
              <a:rPr lang="en-US" altLang="es-PE" err="1"/>
              <a:t>Programa</a:t>
            </a:r>
            <a:r>
              <a:rPr lang="en-US" altLang="es-PE"/>
              <a:t> de </a:t>
            </a:r>
            <a:r>
              <a:rPr lang="en-US" altLang="es-PE" err="1"/>
              <a:t>Actualización</a:t>
            </a:r>
            <a:r>
              <a:rPr lang="en-US" altLang="es-PE"/>
              <a:t> </a:t>
            </a:r>
            <a:r>
              <a:rPr lang="en-US" altLang="es-PE" err="1"/>
              <a:t>Profesional</a:t>
            </a:r>
            <a:endParaRPr lang="en-US" altLang="es-PE"/>
          </a:p>
        </p:txBody>
      </p:sp>
    </p:spTree>
    <p:extLst>
      <p:ext uri="{BB962C8B-B14F-4D97-AF65-F5344CB8AC3E}">
        <p14:creationId xmlns:p14="http://schemas.microsoft.com/office/powerpoint/2010/main" val="173112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31FD0C1A-F936-49B4-A586-FD16AAB78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A80BB074-365B-4175-A994-3D6071500298}" type="datetimeFigureOut">
              <a:rPr lang="es-ES" altLang="es-PE"/>
              <a:pPr>
                <a:defRPr/>
              </a:pPr>
              <a:t>03/08/2021</a:t>
            </a:fld>
            <a:endParaRPr lang="es-ES" altLang="es-PE"/>
          </a:p>
        </p:txBody>
      </p:sp>
      <p:sp>
        <p:nvSpPr>
          <p:cNvPr id="4" name="3 Marcador de pie de página">
            <a:extLst>
              <a:ext uri="{FF2B5EF4-FFF2-40B4-BE49-F238E27FC236}">
                <a16:creationId xmlns:a16="http://schemas.microsoft.com/office/drawing/2014/main" id="{C92DFD46-4FEA-41B0-92DA-B4D2B604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6193DD93-BDA3-47C9-B504-5B058A8A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98693D7-2412-4BFA-9E9A-C1FB5D1BA391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420608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05A3D8-89E6-4A26-A0E2-8C34547F61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2" t="21394" r="10922" b="68924"/>
          <a:stretch>
            <a:fillRect/>
          </a:stretch>
        </p:blipFill>
        <p:spPr bwMode="auto">
          <a:xfrm>
            <a:off x="0" y="-3175"/>
            <a:ext cx="912812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3 Marcador de pie de página">
            <a:extLst>
              <a:ext uri="{FF2B5EF4-FFF2-40B4-BE49-F238E27FC236}">
                <a16:creationId xmlns:a16="http://schemas.microsoft.com/office/drawing/2014/main" id="{B508D351-650C-4DB2-A079-FAC93D121C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87450" y="6508750"/>
            <a:ext cx="5761038" cy="288925"/>
          </a:xfrm>
        </p:spPr>
        <p:txBody>
          <a:bodyPr/>
          <a:lstStyle>
            <a:lvl1pPr eaLnBrk="0" hangingPunct="0">
              <a:spcBef>
                <a:spcPct val="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Blip>
                <a:blip r:embed="rId3"/>
              </a:buBlip>
              <a:defRPr sz="2800">
                <a:solidFill>
                  <a:srgbClr val="000080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80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80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8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s-PE"/>
              <a:t>UPC - EPE - </a:t>
            </a:r>
            <a:r>
              <a:rPr lang="en-US" altLang="es-PE" err="1"/>
              <a:t>Ingeniería</a:t>
            </a:r>
            <a:r>
              <a:rPr lang="en-US" altLang="es-PE"/>
              <a:t> de </a:t>
            </a:r>
            <a:r>
              <a:rPr lang="en-US" altLang="es-PE" err="1"/>
              <a:t>Sistemas</a:t>
            </a:r>
            <a:r>
              <a:rPr lang="en-US" altLang="es-PE"/>
              <a:t> - </a:t>
            </a:r>
            <a:r>
              <a:rPr lang="en-US" altLang="es-PE" err="1"/>
              <a:t>Programa</a:t>
            </a:r>
            <a:r>
              <a:rPr lang="en-US" altLang="es-PE"/>
              <a:t> de </a:t>
            </a:r>
            <a:r>
              <a:rPr lang="en-US" altLang="es-PE" err="1"/>
              <a:t>Actualización</a:t>
            </a:r>
            <a:r>
              <a:rPr lang="en-US" altLang="es-PE"/>
              <a:t> </a:t>
            </a:r>
            <a:r>
              <a:rPr lang="en-US" altLang="es-PE" err="1"/>
              <a:t>Profesional</a:t>
            </a:r>
            <a:endParaRPr lang="en-US" altLang="es-PE"/>
          </a:p>
        </p:txBody>
      </p:sp>
    </p:spTree>
    <p:extLst>
      <p:ext uri="{BB962C8B-B14F-4D97-AF65-F5344CB8AC3E}">
        <p14:creationId xmlns:p14="http://schemas.microsoft.com/office/powerpoint/2010/main" val="396025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46555E7A-4B50-49B8-8A33-422F2D33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DB986446-2FA2-4BC6-A744-D345B32A3275}" type="datetimeFigureOut">
              <a:rPr lang="es-ES" altLang="es-PE"/>
              <a:pPr>
                <a:defRPr/>
              </a:pPr>
              <a:t>03/08/2021</a:t>
            </a:fld>
            <a:endParaRPr lang="es-ES" altLang="es-PE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31BCB7FD-E38C-40BC-B787-397381DA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561F5FDD-AEFD-4CEE-B35C-FA47D750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087F2C3-1AFD-4D55-A21F-9C52607824F0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52024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BA3FAA09-22B7-4B4B-8C98-917E6089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B9508FD4-4FFC-4604-B1F7-1597C6946A8C}" type="datetimeFigureOut">
              <a:rPr lang="es-ES" altLang="es-PE"/>
              <a:pPr>
                <a:defRPr/>
              </a:pPr>
              <a:t>03/08/2021</a:t>
            </a:fld>
            <a:endParaRPr lang="es-ES" altLang="es-PE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34EC3121-7B4C-4A00-A3C1-E144A97E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326A512C-CB18-4A22-9701-F4A61A2E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89B8FFB3-A327-4503-B0C7-2D686AF91DD3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272646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2F806EE3-8268-46F6-88CD-F8D39CB0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73E7DF39-31B9-4E11-9335-1A5239E789FA}" type="datetimeFigureOut">
              <a:rPr lang="es-ES" altLang="es-PE"/>
              <a:pPr>
                <a:defRPr/>
              </a:pPr>
              <a:t>03/08/2021</a:t>
            </a:fld>
            <a:endParaRPr lang="es-ES" altLang="es-PE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3B6C89FA-543B-49BB-AC5A-1313D80C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879D2FBA-0BDC-427F-A516-1F212934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45D279A-5125-48F2-997B-35DFC0DE22ED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386648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7B2647CF-928F-4D55-988D-C9C379DB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2D635163-8F41-434E-9552-4F619DD4C64A}" type="datetimeFigureOut">
              <a:rPr lang="es-ES" altLang="es-PE"/>
              <a:pPr>
                <a:defRPr/>
              </a:pPr>
              <a:t>03/08/2021</a:t>
            </a:fld>
            <a:endParaRPr lang="es-ES" altLang="es-PE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011540D6-4D3D-4523-A584-A253BC1C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3834FAC7-F46B-47CE-9A7B-7E78F22C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94641D4-9309-419C-B7A0-C5E4344FC9AB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45639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>
            <a:extLst>
              <a:ext uri="{FF2B5EF4-FFF2-40B4-BE49-F238E27FC236}">
                <a16:creationId xmlns:a16="http://schemas.microsoft.com/office/drawing/2014/main" id="{D16F400E-0B4B-4464-A60B-4BBDCCBFBB6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PE"/>
              <a:t>Clic para editar título</a:t>
            </a:r>
            <a:endParaRPr lang="es-ES" altLang="es-PE"/>
          </a:p>
        </p:txBody>
      </p:sp>
      <p:sp>
        <p:nvSpPr>
          <p:cNvPr id="1027" name="Marcador de texto 2">
            <a:extLst>
              <a:ext uri="{FF2B5EF4-FFF2-40B4-BE49-F238E27FC236}">
                <a16:creationId xmlns:a16="http://schemas.microsoft.com/office/drawing/2014/main" id="{87622093-7320-4DF5-95AF-408AAAC3F6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PE"/>
              <a:t>Haga clic para modificar el estilo de texto del patrón</a:t>
            </a:r>
          </a:p>
          <a:p>
            <a:pPr lvl="1"/>
            <a:r>
              <a:rPr lang="es-ES_tradnl" altLang="es-PE"/>
              <a:t>Segundo nivel</a:t>
            </a:r>
          </a:p>
          <a:p>
            <a:pPr lvl="2"/>
            <a:r>
              <a:rPr lang="es-ES_tradnl" altLang="es-PE"/>
              <a:t>Tercer nivel</a:t>
            </a:r>
          </a:p>
          <a:p>
            <a:pPr lvl="3"/>
            <a:r>
              <a:rPr lang="es-ES_tradnl" altLang="es-PE"/>
              <a:t>Cuarto nivel</a:t>
            </a:r>
          </a:p>
          <a:p>
            <a:pPr lvl="4"/>
            <a:r>
              <a:rPr lang="es-ES_tradnl" altLang="es-PE"/>
              <a:t>Quinto nivel</a:t>
            </a:r>
            <a:endParaRPr lang="es-ES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0A1404-6501-4852-9CFB-C9120B1AC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0500" y="6356350"/>
            <a:ext cx="5530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s-PE"/>
              <a:t>UPC - EPE - </a:t>
            </a:r>
            <a:r>
              <a:rPr lang="en-US" altLang="es-PE" err="1"/>
              <a:t>Ingeniería</a:t>
            </a:r>
            <a:r>
              <a:rPr lang="en-US" altLang="es-PE"/>
              <a:t> de </a:t>
            </a:r>
            <a:r>
              <a:rPr lang="en-US" altLang="es-PE" err="1"/>
              <a:t>Sistemas</a:t>
            </a:r>
            <a:r>
              <a:rPr lang="en-US" altLang="es-PE"/>
              <a:t> - </a:t>
            </a:r>
            <a:r>
              <a:rPr lang="en-US" altLang="es-PE" err="1"/>
              <a:t>Programa</a:t>
            </a:r>
            <a:r>
              <a:rPr lang="en-US" altLang="es-PE"/>
              <a:t> de </a:t>
            </a:r>
            <a:r>
              <a:rPr lang="en-US" altLang="es-PE" err="1"/>
              <a:t>Actualización</a:t>
            </a:r>
            <a:r>
              <a:rPr lang="en-US" altLang="es-PE"/>
              <a:t> </a:t>
            </a:r>
            <a:r>
              <a:rPr lang="en-US" altLang="es-PE" err="1"/>
              <a:t>Profesional</a:t>
            </a:r>
            <a:endParaRPr lang="en-US" altLang="es-PE"/>
          </a:p>
          <a:p>
            <a:pPr>
              <a:defRPr/>
            </a:pPr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7" r:id="rId1"/>
    <p:sldLayoutId id="2147484868" r:id="rId2"/>
    <p:sldLayoutId id="2147484869" r:id="rId3"/>
    <p:sldLayoutId id="2147484870" r:id="rId4"/>
    <p:sldLayoutId id="2147484871" r:id="rId5"/>
    <p:sldLayoutId id="2147484872" r:id="rId6"/>
    <p:sldLayoutId id="2147484873" r:id="rId7"/>
    <p:sldLayoutId id="2147484874" r:id="rId8"/>
    <p:sldLayoutId id="2147484875" r:id="rId9"/>
    <p:sldLayoutId id="2147484876" r:id="rId10"/>
    <p:sldLayoutId id="2147484877" r:id="rId11"/>
    <p:sldLayoutId id="2147484878" r:id="rId12"/>
    <p:sldLayoutId id="2147484880" r:id="rId13"/>
    <p:sldLayoutId id="2147484881" r:id="rId14"/>
    <p:sldLayoutId id="2147484882" r:id="rId15"/>
    <p:sldLayoutId id="2147484883" r:id="rId16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computador-usu%C3%A1rio-%C3%ADcone-peolpe-1331579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://commons.wikimedia.org/wiki/File:Crystal_Clear_kdm_user_female.sv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pixabay.com/en/head-the-dummy-avatar-man-tie-659651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30E2719-7E69-42A1-9CC5-76136490AE0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825371" y="1204297"/>
            <a:ext cx="7772400" cy="14700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s-ES_tradnl" altLang="es-PE" dirty="0"/>
              <a:t>Clases y Objetos</a:t>
            </a:r>
            <a:br>
              <a:rPr lang="es-ES_tradnl" altLang="es-PE" dirty="0"/>
            </a:br>
            <a:endParaRPr lang="es-ES_tradnl" altLang="es-PE" sz="32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C782CC1-616A-4367-A459-D6C3B09AB87E}"/>
              </a:ext>
            </a:extLst>
          </p:cNvPr>
          <p:cNvSpPr/>
          <p:nvPr/>
        </p:nvSpPr>
        <p:spPr>
          <a:xfrm>
            <a:off x="534767" y="6033928"/>
            <a:ext cx="5414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altLang="es-PE" sz="2000" dirty="0">
                <a:solidFill>
                  <a:schemeClr val="bg1"/>
                </a:solidFill>
              </a:rPr>
              <a:t>Curso: Programación Orientada a Objetos</a:t>
            </a:r>
          </a:p>
        </p:txBody>
      </p:sp>
      <p:pic>
        <p:nvPicPr>
          <p:cNvPr id="4" name="Imagen 3" descr="Imagen que contiene lego, dibujo, tabla&#10;&#10;Descripción generada automáticamente">
            <a:extLst>
              <a:ext uri="{FF2B5EF4-FFF2-40B4-BE49-F238E27FC236}">
                <a16:creationId xmlns:a16="http://schemas.microsoft.com/office/drawing/2014/main" id="{297EA280-D87F-413E-93CF-0A7E71AB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751" y="2424377"/>
            <a:ext cx="3114584" cy="23782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AD69CDF-0D7B-406C-8D06-044B2010B6E0}"/>
              </a:ext>
            </a:extLst>
          </p:cNvPr>
          <p:cNvSpPr txBox="1"/>
          <p:nvPr/>
        </p:nvSpPr>
        <p:spPr>
          <a:xfrm>
            <a:off x="1020932" y="226381"/>
            <a:ext cx="5162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Abstraction</a:t>
            </a:r>
            <a:endParaRPr lang="es-PE" sz="36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C476672-D8BF-4040-872F-A39AAA5ED07B}"/>
              </a:ext>
            </a:extLst>
          </p:cNvPr>
          <p:cNvSpPr txBox="1"/>
          <p:nvPr/>
        </p:nvSpPr>
        <p:spPr>
          <a:xfrm>
            <a:off x="1020932" y="1451499"/>
            <a:ext cx="7106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Denota características esenciales de un objeto.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/>
              <a:t>Distinguirlo de otros objetos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/>
              <a:t>En relación con la perspectiva del espectador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/>
              <a:t>Depende del dominio del problema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9F68D7-17B1-4EA6-B542-ABA91D98A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51" y="3133817"/>
            <a:ext cx="4301167" cy="32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9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1DBC7A-DE96-4E69-90F5-4D06230B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20" y="2470211"/>
            <a:ext cx="6556159" cy="235221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6DE596E-4D25-4B23-A579-927FDA896B9E}"/>
              </a:ext>
            </a:extLst>
          </p:cNvPr>
          <p:cNvSpPr txBox="1"/>
          <p:nvPr/>
        </p:nvSpPr>
        <p:spPr>
          <a:xfrm>
            <a:off x="3915052" y="1695635"/>
            <a:ext cx="143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Persona</a:t>
            </a:r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379001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557CE2-0F8B-4C59-A119-6E242F9A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4" y="4649821"/>
            <a:ext cx="5562527" cy="1717757"/>
          </a:xfrm>
          <a:prstGeom prst="rect">
            <a:avLst/>
          </a:prstGeo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A3A64893-651D-4EAB-BFCB-8BD7BCE73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51" y="1349300"/>
            <a:ext cx="3242332" cy="22193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BB02D6-3F8E-4EB3-8ACD-6544E6BB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14" y="1558030"/>
            <a:ext cx="3585669" cy="27451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947E91-596B-4F2B-AC67-B4F6150E1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375" y="3777449"/>
            <a:ext cx="1970681" cy="23031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4EE96FF-4FA8-4DBE-ACD0-E8E395E545BF}"/>
              </a:ext>
            </a:extLst>
          </p:cNvPr>
          <p:cNvSpPr txBox="1">
            <a:spLocks/>
          </p:cNvSpPr>
          <p:nvPr/>
        </p:nvSpPr>
        <p:spPr bwMode="auto">
          <a:xfrm>
            <a:off x="510152" y="-53061"/>
            <a:ext cx="7543800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s-PE"/>
              <a:t>2.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909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0" y="2436813"/>
            <a:ext cx="4370522" cy="1901825"/>
          </a:xfrm>
        </p:spPr>
        <p:txBody>
          <a:bodyPr rtlCol="0">
            <a:normAutofit/>
          </a:bodyPr>
          <a:lstStyle/>
          <a:p>
            <a:pPr eaLnBrk="1" fontAlgn="auto" hangingPunct="1">
              <a:buFont typeface="Wingdings" panose="05000000000000000000" pitchFamily="2" charset="2"/>
              <a:buChar char="ü"/>
              <a:defRPr/>
            </a:pPr>
            <a:r>
              <a:rPr lang="es-ES_tradnl" sz="2800" dirty="0">
                <a:solidFill>
                  <a:srgbClr val="FF0000"/>
                </a:solidFill>
              </a:rPr>
              <a:t>Clase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 la representación abstracta, </a:t>
            </a:r>
            <a:r>
              <a:rPr lang="es-ES_tradnl" sz="2800" dirty="0">
                <a:solidFill>
                  <a:srgbClr val="FF0000"/>
                </a:solidFill>
              </a:rPr>
              <a:t>general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uno o más objetos.</a:t>
            </a:r>
          </a:p>
          <a:p>
            <a:pPr marL="68580" indent="-68580"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0938" y="1185062"/>
            <a:ext cx="4246562" cy="2906712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8911A76-E7C6-4C20-94D9-29F1705E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343" y="4694209"/>
            <a:ext cx="5562527" cy="1717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C344-2752-4874-B2BD-076F1CFAC8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Clase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160C8565-F376-48AC-BD17-86B3B35A0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36796"/>
              </p:ext>
            </p:extLst>
          </p:nvPr>
        </p:nvGraphicFramePr>
        <p:xfrm>
          <a:off x="5143500" y="2220427"/>
          <a:ext cx="3139888" cy="3717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888">
                  <a:extLst>
                    <a:ext uri="{9D8B030D-6E8A-4147-A177-3AD203B41FA5}">
                      <a16:colId xmlns:a16="http://schemas.microsoft.com/office/drawing/2014/main" val="501470631"/>
                    </a:ext>
                  </a:extLst>
                </a:gridCol>
              </a:tblGrid>
              <a:tr h="775871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/>
                        <a:t>Caballo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8582732"/>
                  </a:ext>
                </a:extLst>
              </a:tr>
              <a:tr h="1723070">
                <a:tc>
                  <a:txBody>
                    <a:bodyPr/>
                    <a:lstStyle/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color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raza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tipo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tamaño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Sexo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velocidad Max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582142"/>
                  </a:ext>
                </a:extLst>
              </a:tr>
              <a:tr h="1218852">
                <a:tc>
                  <a:txBody>
                    <a:bodyPr/>
                    <a:lstStyle/>
                    <a:p>
                      <a:r>
                        <a:rPr lang="es-PE" sz="1800" dirty="0"/>
                        <a:t>   correr()</a:t>
                      </a:r>
                    </a:p>
                    <a:p>
                      <a:r>
                        <a:rPr lang="es-PE" sz="1800" dirty="0"/>
                        <a:t>   saltar()</a:t>
                      </a:r>
                    </a:p>
                    <a:p>
                      <a:r>
                        <a:rPr lang="es-PE" sz="1800" dirty="0"/>
                        <a:t>   parar()</a:t>
                      </a:r>
                    </a:p>
                    <a:p>
                      <a:r>
                        <a:rPr lang="es-PE" sz="1800" dirty="0"/>
                        <a:t>   </a:t>
                      </a:r>
                      <a:r>
                        <a:rPr lang="es-PE" sz="1800" dirty="0" err="1"/>
                        <a:t>modificarColor</a:t>
                      </a:r>
                      <a:r>
                        <a:rPr lang="es-PE" sz="1800" dirty="0"/>
                        <a:t>(</a:t>
                      </a:r>
                      <a:r>
                        <a:rPr lang="es-PE" sz="1800" dirty="0" err="1"/>
                        <a:t>nuevoColor</a:t>
                      </a:r>
                      <a:r>
                        <a:rPr lang="es-PE" sz="1800" dirty="0"/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0288833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E8238485-4800-476B-BE51-63E0CA85AD1A}"/>
              </a:ext>
            </a:extLst>
          </p:cNvPr>
          <p:cNvSpPr txBox="1"/>
          <p:nvPr/>
        </p:nvSpPr>
        <p:spPr>
          <a:xfrm rot="1681862">
            <a:off x="7116085" y="1403534"/>
            <a:ext cx="183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/>
              <a:t>El nombre de la clase debe estar en Singular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F85736B-B168-49C8-8605-FEF86B5148A5}"/>
              </a:ext>
            </a:extLst>
          </p:cNvPr>
          <p:cNvSpPr txBox="1"/>
          <p:nvPr/>
        </p:nvSpPr>
        <p:spPr>
          <a:xfrm>
            <a:off x="377512" y="1241555"/>
            <a:ext cx="4194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s-PE" sz="2400" dirty="0"/>
              <a:t>Una Clase describe las propiedades y comportamientos de los objetos que representa.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02B1180-797E-4EA7-95BF-08FE8B37DA0B}"/>
              </a:ext>
            </a:extLst>
          </p:cNvPr>
          <p:cNvSpPr txBox="1"/>
          <p:nvPr/>
        </p:nvSpPr>
        <p:spPr>
          <a:xfrm>
            <a:off x="6120646" y="6122772"/>
            <a:ext cx="8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UML</a:t>
            </a:r>
          </a:p>
        </p:txBody>
      </p:sp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C63F339-4556-4791-A05E-47F669E9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" y="3471062"/>
            <a:ext cx="4246562" cy="29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08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627DE3F-7C4B-4160-9269-71B2080E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505" y="1628062"/>
            <a:ext cx="777324" cy="8146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474FA7-241B-4F5D-825A-9EE80EC4C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712" y="3877374"/>
            <a:ext cx="806635" cy="8279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765C43-C741-4075-BBC0-9BD471D36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97" y="1919128"/>
            <a:ext cx="2253363" cy="3598269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DA4D91A-9814-422D-8549-525C0BF20452}"/>
              </a:ext>
            </a:extLst>
          </p:cNvPr>
          <p:cNvSpPr/>
          <p:nvPr/>
        </p:nvSpPr>
        <p:spPr>
          <a:xfrm rot="20689667">
            <a:off x="2945639" y="2363992"/>
            <a:ext cx="1598668" cy="37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05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695B7D4-EDF6-4D29-BD12-E7B49124F265}"/>
              </a:ext>
            </a:extLst>
          </p:cNvPr>
          <p:cNvSpPr/>
          <p:nvPr/>
        </p:nvSpPr>
        <p:spPr>
          <a:xfrm rot="1050014">
            <a:off x="2919024" y="3406487"/>
            <a:ext cx="1747002" cy="39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05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6FB31E8-5BD1-47CC-8DA3-417A39CF99DE}"/>
              </a:ext>
            </a:extLst>
          </p:cNvPr>
          <p:cNvSpPr/>
          <p:nvPr/>
        </p:nvSpPr>
        <p:spPr>
          <a:xfrm>
            <a:off x="5616347" y="1275160"/>
            <a:ext cx="25150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-68580">
              <a:defRPr/>
            </a:pPr>
            <a:r>
              <a:rPr lang="es-PE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objeto1 : instancia de la clase Caballo: </a:t>
            </a:r>
          </a:p>
          <a:p>
            <a:pPr marL="288036" lvl="1" indent="-13716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color = blanco</a:t>
            </a:r>
          </a:p>
          <a:p>
            <a:pPr marL="288036" lvl="1" indent="-13716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raza = andaluz</a:t>
            </a:r>
          </a:p>
          <a:p>
            <a:pPr marL="288036" lvl="1" indent="-13716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tipo = de guerra</a:t>
            </a:r>
          </a:p>
          <a:p>
            <a:pPr marL="288036" lvl="1" indent="-13716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tamaño =  grande</a:t>
            </a:r>
          </a:p>
          <a:p>
            <a:pPr marL="288036" lvl="1" indent="-13716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sexo = macho</a:t>
            </a:r>
          </a:p>
          <a:p>
            <a:pPr marL="288036" lvl="1" indent="-137160">
              <a:defRPr/>
            </a:pPr>
            <a:r>
              <a:rPr lang="es-P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velocidadMax</a:t>
            </a: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65 km/hora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8DDBBFD-2B1C-4C22-933A-842C84DADF9D}"/>
              </a:ext>
            </a:extLst>
          </p:cNvPr>
          <p:cNvSpPr/>
          <p:nvPr/>
        </p:nvSpPr>
        <p:spPr>
          <a:xfrm>
            <a:off x="5740832" y="3892650"/>
            <a:ext cx="26503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-68580" defTabSz="685800">
              <a:defRPr/>
            </a:pPr>
            <a:r>
              <a:rPr lang="es-PE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objeto2: otra instancia de la clase Caballo: </a:t>
            </a:r>
          </a:p>
          <a:p>
            <a:pPr marL="288036" lvl="1" indent="-137160" defTabSz="68580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color = negro</a:t>
            </a:r>
          </a:p>
          <a:p>
            <a:pPr marL="288036" lvl="1" indent="-137160" defTabSz="68580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raza = griega</a:t>
            </a:r>
          </a:p>
          <a:p>
            <a:pPr marL="288036" lvl="1" indent="-137160" defTabSz="68580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tipo = de carrera</a:t>
            </a:r>
          </a:p>
          <a:p>
            <a:pPr marL="288036" lvl="1" indent="-137160" defTabSz="68580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tamaño =  mediano</a:t>
            </a:r>
          </a:p>
          <a:p>
            <a:pPr marL="288036" lvl="1" indent="-137160" defTabSz="68580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sexo = hembra</a:t>
            </a:r>
          </a:p>
          <a:p>
            <a:pPr marL="288036" lvl="1" indent="-137160" defTabSz="685800">
              <a:defRPr/>
            </a:pPr>
            <a:r>
              <a:rPr lang="es-P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velocidadMax</a:t>
            </a: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95 km/hora</a:t>
            </a:r>
          </a:p>
        </p:txBody>
      </p:sp>
      <p:sp>
        <p:nvSpPr>
          <p:cNvPr id="18" name="Bocadillo: ovalado 17">
            <a:extLst>
              <a:ext uri="{FF2B5EF4-FFF2-40B4-BE49-F238E27FC236}">
                <a16:creationId xmlns:a16="http://schemas.microsoft.com/office/drawing/2014/main" id="{E2E5523A-5D47-44F3-AD79-9D54757F8731}"/>
              </a:ext>
            </a:extLst>
          </p:cNvPr>
          <p:cNvSpPr/>
          <p:nvPr/>
        </p:nvSpPr>
        <p:spPr>
          <a:xfrm>
            <a:off x="1208869" y="1275160"/>
            <a:ext cx="1323592" cy="446484"/>
          </a:xfrm>
          <a:prstGeom prst="wedgeEllipseCallout">
            <a:avLst>
              <a:gd name="adj1" fmla="val -35363"/>
              <a:gd name="adj2" fmla="val 1049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CLASE</a:t>
            </a:r>
            <a:endParaRPr lang="es-PE" sz="1050" b="1" dirty="0"/>
          </a:p>
        </p:txBody>
      </p:sp>
      <p:sp>
        <p:nvSpPr>
          <p:cNvPr id="2" name="Cerrar llave 1">
            <a:extLst>
              <a:ext uri="{FF2B5EF4-FFF2-40B4-BE49-F238E27FC236}">
                <a16:creationId xmlns:a16="http://schemas.microsoft.com/office/drawing/2014/main" id="{05E4E636-6095-49BC-B6C3-D7FB2F224EAD}"/>
              </a:ext>
            </a:extLst>
          </p:cNvPr>
          <p:cNvSpPr/>
          <p:nvPr/>
        </p:nvSpPr>
        <p:spPr>
          <a:xfrm>
            <a:off x="8069332" y="1275160"/>
            <a:ext cx="398807" cy="4187150"/>
          </a:xfrm>
          <a:prstGeom prst="rightBrace">
            <a:avLst>
              <a:gd name="adj1" fmla="val 601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105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C7D3AC-8D02-4859-9A9B-5F21081BB172}"/>
              </a:ext>
            </a:extLst>
          </p:cNvPr>
          <p:cNvSpPr txBox="1"/>
          <p:nvPr/>
        </p:nvSpPr>
        <p:spPr>
          <a:xfrm rot="5400000">
            <a:off x="7725041" y="3018616"/>
            <a:ext cx="21299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100" b="1" dirty="0"/>
              <a:t>OBJETOS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FBBF83-5BD7-48CF-855B-2B0D8A4F399A}"/>
              </a:ext>
            </a:extLst>
          </p:cNvPr>
          <p:cNvSpPr txBox="1"/>
          <p:nvPr/>
        </p:nvSpPr>
        <p:spPr>
          <a:xfrm>
            <a:off x="936594" y="244135"/>
            <a:ext cx="3768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UML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54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36163" y="111159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PE" dirty="0"/>
              <a:t>2.1 Clase y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3950689" y="1813879"/>
            <a:ext cx="5233261" cy="2717746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buFont typeface="Wingdings" panose="05000000000000000000" pitchFamily="2" charset="2"/>
              <a:buChar char="ü"/>
              <a:defRPr/>
            </a:pPr>
            <a:r>
              <a:rPr lang="es-ES_tradnl" sz="2800" dirty="0">
                <a:solidFill>
                  <a:srgbClr val="FF0000"/>
                </a:solidFill>
              </a:rPr>
              <a:t>Clase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 la representación </a:t>
            </a:r>
            <a:r>
              <a:rPr lang="es-ES_tradnl" sz="2800" dirty="0">
                <a:solidFill>
                  <a:srgbClr val="FF0000"/>
                </a:solidFill>
                <a:highlight>
                  <a:srgbClr val="FFFF00"/>
                </a:highlight>
              </a:rPr>
              <a:t>abstracta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>
                <a:solidFill>
                  <a:schemeClr val="tx1"/>
                </a:solidFill>
              </a:rPr>
              <a:t>general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uno o más objetos que se construirán a partir de ella.</a:t>
            </a:r>
          </a:p>
          <a:p>
            <a:pPr eaLnBrk="1" fontAlgn="auto" hangingPunct="1">
              <a:buFont typeface="Wingdings" panose="05000000000000000000" pitchFamily="2" charset="2"/>
              <a:buChar char="ü"/>
              <a:defRPr/>
            </a:pPr>
            <a:r>
              <a:rPr lang="es-ES" sz="2800" dirty="0">
                <a:solidFill>
                  <a:srgbClr val="FF0000"/>
                </a:solidFill>
              </a:rPr>
              <a:t>Objeto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Unidad atómica que 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encapsula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propiedades y comportamientos y posee un </a:t>
            </a:r>
            <a:r>
              <a:rPr lang="es-ES" sz="2800" dirty="0">
                <a:solidFill>
                  <a:srgbClr val="FF0000"/>
                </a:solidFill>
                <a:highlight>
                  <a:srgbClr val="FFFF00"/>
                </a:highlight>
              </a:rPr>
              <a:t>estado específico</a:t>
            </a:r>
            <a:r>
              <a:rPr lang="es-ES" sz="28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s-ES" sz="2800" dirty="0">
                <a:solidFill>
                  <a:schemeClr val="tx1"/>
                </a:solidFill>
              </a:rPr>
              <a:t>con valores</a:t>
            </a:r>
            <a:r>
              <a:rPr lang="es-ES" sz="2800" dirty="0">
                <a:solidFill>
                  <a:srgbClr val="FF0000"/>
                </a:solidFill>
              </a:rPr>
              <a:t>.</a:t>
            </a:r>
          </a:p>
          <a:p>
            <a:pPr eaLnBrk="1" fontAlgn="auto" hangingPunct="1">
              <a:buFont typeface="Wingdings" panose="05000000000000000000" pitchFamily="2" charset="2"/>
              <a:buChar char="ü"/>
              <a:defRPr/>
            </a:pPr>
            <a:endParaRPr lang="es-ES_tradnl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8580" indent="-68580"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2" y="1855896"/>
            <a:ext cx="3702050" cy="2533650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6702FD-652F-42F1-A76A-549FAC7DC70F}"/>
              </a:ext>
            </a:extLst>
          </p:cNvPr>
          <p:cNvSpPr txBox="1"/>
          <p:nvPr/>
        </p:nvSpPr>
        <p:spPr>
          <a:xfrm>
            <a:off x="2226076" y="4914155"/>
            <a:ext cx="469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</a:t>
            </a:r>
            <a:r>
              <a:rPr lang="en-US" sz="2000" b="1" dirty="0" err="1"/>
              <a:t>Objeto</a:t>
            </a:r>
            <a:r>
              <a:rPr lang="en-US" sz="2000" b="1" dirty="0"/>
              <a:t> es una </a:t>
            </a:r>
            <a:r>
              <a:rPr lang="en-US" sz="2000" b="1" dirty="0" err="1"/>
              <a:t>instancia</a:t>
            </a:r>
            <a:r>
              <a:rPr lang="en-US" sz="2000" b="1" dirty="0"/>
              <a:t> de una </a:t>
            </a:r>
            <a:r>
              <a:rPr lang="en-US" sz="2000" b="1" dirty="0" err="1"/>
              <a:t>Clase</a:t>
            </a:r>
            <a:r>
              <a:rPr lang="en-US" sz="2000" b="1" dirty="0"/>
              <a:t>”</a:t>
            </a:r>
            <a:endParaRPr lang="es-PE" sz="2000" b="1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5F7E8A7-5FB7-4700-9DE7-C357E2BB35C3}"/>
              </a:ext>
            </a:extLst>
          </p:cNvPr>
          <p:cNvSpPr/>
          <p:nvPr/>
        </p:nvSpPr>
        <p:spPr>
          <a:xfrm>
            <a:off x="1122675" y="5696796"/>
            <a:ext cx="7284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defRPr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</a:t>
            </a:r>
            <a:r>
              <a:rPr lang="es-ES" sz="2400" dirty="0">
                <a:solidFill>
                  <a:srgbClr val="FF0000"/>
                </a:solidFill>
              </a:rPr>
              <a:t>objeto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puede caracterizar una entidad física (caballo, coche, tarjeta) o 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física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ecuación matemática, punto)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3AA32DC-C70F-46F3-86D0-820D59CC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8"/>
          <a:stretch/>
        </p:blipFill>
        <p:spPr>
          <a:xfrm>
            <a:off x="604433" y="2045776"/>
            <a:ext cx="4718685" cy="364210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B445FE7-0625-45A4-BD6D-0CF284ADAB6D}"/>
              </a:ext>
            </a:extLst>
          </p:cNvPr>
          <p:cNvSpPr/>
          <p:nvPr/>
        </p:nvSpPr>
        <p:spPr>
          <a:xfrm>
            <a:off x="5589722" y="1699647"/>
            <a:ext cx="2882685" cy="52694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>
                <a:solidFill>
                  <a:srgbClr val="FF0000"/>
                </a:solidFill>
              </a:rPr>
              <a:t>P</a:t>
            </a:r>
            <a:r>
              <a:rPr lang="es-PE" dirty="0" err="1">
                <a:solidFill>
                  <a:schemeClr val="tx1"/>
                </a:solidFill>
              </a:rPr>
              <a:t>lumon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80BB7B3-3614-4EEB-8DCA-F3838BC5F43D}"/>
              </a:ext>
            </a:extLst>
          </p:cNvPr>
          <p:cNvSpPr/>
          <p:nvPr/>
        </p:nvSpPr>
        <p:spPr>
          <a:xfrm>
            <a:off x="5589722" y="2226589"/>
            <a:ext cx="2882685" cy="271220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421CE7-388D-4C38-89B9-FB87C4D03592}"/>
              </a:ext>
            </a:extLst>
          </p:cNvPr>
          <p:cNvSpPr/>
          <p:nvPr/>
        </p:nvSpPr>
        <p:spPr>
          <a:xfrm>
            <a:off x="5589721" y="4938792"/>
            <a:ext cx="2882685" cy="176164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C01210-FC0A-4BF6-B8CE-0E6075CDDD03}"/>
              </a:ext>
            </a:extLst>
          </p:cNvPr>
          <p:cNvSpPr txBox="1"/>
          <p:nvPr/>
        </p:nvSpPr>
        <p:spPr>
          <a:xfrm>
            <a:off x="909735" y="256592"/>
            <a:ext cx="5878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>
                <a:solidFill>
                  <a:schemeClr val="bg1"/>
                </a:solidFill>
              </a:rPr>
              <a:t>Ejercicio</a:t>
            </a:r>
            <a:r>
              <a:rPr lang="es-PE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53166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E1B46B-6834-4DD4-9B44-7D7DC5011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85641" y="2647814"/>
            <a:ext cx="1617384" cy="16173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4AFB68-FCAF-40EC-8EB4-8880E19381A1}"/>
              </a:ext>
            </a:extLst>
          </p:cNvPr>
          <p:cNvSpPr txBox="1"/>
          <p:nvPr/>
        </p:nvSpPr>
        <p:spPr>
          <a:xfrm>
            <a:off x="3203180" y="2189290"/>
            <a:ext cx="223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Grupo de alumnos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CE076C-46A8-4170-B82C-72256E5A6F13}"/>
              </a:ext>
            </a:extLst>
          </p:cNvPr>
          <p:cNvSpPr txBox="1"/>
          <p:nvPr/>
        </p:nvSpPr>
        <p:spPr>
          <a:xfrm>
            <a:off x="2221424" y="4484044"/>
            <a:ext cx="4670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/>
              <a:t>Necesitamos calcular el promedio de notas de cada alumno, sabiendo que poseen dos notas cada uno.</a:t>
            </a:r>
          </a:p>
        </p:txBody>
      </p:sp>
    </p:spTree>
    <p:extLst>
      <p:ext uri="{BB962C8B-B14F-4D97-AF65-F5344CB8AC3E}">
        <p14:creationId xmlns:p14="http://schemas.microsoft.com/office/powerpoint/2010/main" val="356443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E67FD2E-A548-4E61-B3F9-006776599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2" t="37080" r="57517" b="47435"/>
          <a:stretch/>
        </p:blipFill>
        <p:spPr>
          <a:xfrm>
            <a:off x="6935230" y="1146856"/>
            <a:ext cx="2208770" cy="21824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B1C05F-FED0-4A89-8057-6282DED0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44" y="1310621"/>
            <a:ext cx="6667851" cy="5066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72385B6C-BCD2-4716-877B-66B339378548}"/>
              </a:ext>
            </a:extLst>
          </p:cNvPr>
          <p:cNvCxnSpPr>
            <a:cxnSpLocks/>
          </p:cNvCxnSpPr>
          <p:nvPr/>
        </p:nvCxnSpPr>
        <p:spPr>
          <a:xfrm flipH="1">
            <a:off x="2584581" y="2132045"/>
            <a:ext cx="1240970" cy="737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3F28763-52F4-44DC-8FB9-F618EB4C85F6}"/>
              </a:ext>
            </a:extLst>
          </p:cNvPr>
          <p:cNvSpPr txBox="1"/>
          <p:nvPr/>
        </p:nvSpPr>
        <p:spPr>
          <a:xfrm>
            <a:off x="3888786" y="188478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val="254190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85979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PE" sz="3600" dirty="0">
                <a:solidFill>
                  <a:schemeClr val="bg1"/>
                </a:solidFill>
              </a:rPr>
              <a:t>LOGRO DE LA UNIDAD 1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1267" name="Marcador de contenido 2"/>
          <p:cNvSpPr>
            <a:spLocks noGrp="1"/>
          </p:cNvSpPr>
          <p:nvPr>
            <p:ph idx="4294967295"/>
          </p:nvPr>
        </p:nvSpPr>
        <p:spPr>
          <a:xfrm>
            <a:off x="1152041" y="1578244"/>
            <a:ext cx="7005234" cy="4525963"/>
          </a:xfrm>
        </p:spPr>
        <p:txBody>
          <a:bodyPr/>
          <a:lstStyle/>
          <a:p>
            <a:pPr marL="25400" indent="0" algn="ctr" eaLnBrk="1" hangingPunct="1">
              <a:buNone/>
            </a:pPr>
            <a:r>
              <a:rPr lang="es-ES" altLang="es-ES" sz="2800" dirty="0"/>
              <a:t>Al finalizar la Unidad 1 el alumno podrá implementar, en un programa, los conceptos de clases y objetos.</a:t>
            </a:r>
          </a:p>
          <a:p>
            <a:pPr eaLnBrk="1" hangingPunct="1"/>
            <a:endParaRPr lang="es-ES" altLang="es-E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65782" y="136362"/>
            <a:ext cx="7543800" cy="838200"/>
          </a:xfrm>
        </p:spPr>
        <p:txBody>
          <a:bodyPr/>
          <a:lstStyle/>
          <a:p>
            <a:r>
              <a:rPr lang="en-US" sz="3200" dirty="0"/>
              <a:t>Y </a:t>
            </a:r>
            <a:r>
              <a:rPr lang="en-US" sz="3200" dirty="0" err="1"/>
              <a:t>como</a:t>
            </a:r>
            <a:r>
              <a:rPr lang="en-US" sz="3200" dirty="0"/>
              <a:t> se </a:t>
            </a:r>
            <a:r>
              <a:rPr lang="en-US" sz="3200" dirty="0" err="1"/>
              <a:t>crean</a:t>
            </a:r>
            <a:r>
              <a:rPr lang="en-US" sz="3200"/>
              <a:t> los objetos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Java?</a:t>
            </a:r>
            <a:endParaRPr lang="es-ES" sz="3200" dirty="0"/>
          </a:p>
        </p:txBody>
      </p:sp>
      <p:sp>
        <p:nvSpPr>
          <p:cNvPr id="8" name="Rectángulo redondeado 7"/>
          <p:cNvSpPr/>
          <p:nvPr/>
        </p:nvSpPr>
        <p:spPr>
          <a:xfrm>
            <a:off x="1570496" y="2510726"/>
            <a:ext cx="4709494" cy="13088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9" name="Flecha en U 8"/>
          <p:cNvSpPr/>
          <p:nvPr/>
        </p:nvSpPr>
        <p:spPr>
          <a:xfrm flipV="1">
            <a:off x="2112750" y="3898097"/>
            <a:ext cx="2979909" cy="550139"/>
          </a:xfrm>
          <a:prstGeom prst="uturnArrow">
            <a:avLst>
              <a:gd name="adj1" fmla="val 25000"/>
              <a:gd name="adj2" fmla="val 22826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solidFill>
                <a:schemeClr val="tx1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767492" y="2741864"/>
            <a:ext cx="431550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alumno1 = new Alumno(“20150255”, “Pepe”, 12.0, 20)</a:t>
            </a:r>
          </a:p>
          <a:p>
            <a:endParaRPr lang="es-PE" sz="1400" b="1" dirty="0"/>
          </a:p>
          <a:p>
            <a:r>
              <a:rPr lang="es-PE" sz="1400" b="1" dirty="0"/>
              <a:t>alumno2 = new Alumno(“20150253”, “Ana”,  14.0, 17)</a:t>
            </a:r>
            <a:endParaRPr lang="en-US" sz="1400" b="1" dirty="0"/>
          </a:p>
          <a:p>
            <a:endParaRPr lang="en-US" sz="105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746F3D-CDE4-4D08-9474-782B25C4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41" y="2114624"/>
            <a:ext cx="961963" cy="10036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776EDD-984B-4CEA-977B-F63B7646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01" y="3504138"/>
            <a:ext cx="856052" cy="856052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F928988-A680-4877-99B3-181D70A180DA}"/>
              </a:ext>
            </a:extLst>
          </p:cNvPr>
          <p:cNvCxnSpPr/>
          <p:nvPr/>
        </p:nvCxnSpPr>
        <p:spPr>
          <a:xfrm flipV="1">
            <a:off x="6368654" y="2857362"/>
            <a:ext cx="242887" cy="260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01CA4B3-BE1C-4929-A188-A226D6FD3018}"/>
              </a:ext>
            </a:extLst>
          </p:cNvPr>
          <p:cNvCxnSpPr>
            <a:cxnSpLocks/>
          </p:cNvCxnSpPr>
          <p:nvPr/>
        </p:nvCxnSpPr>
        <p:spPr>
          <a:xfrm>
            <a:off x="6377322" y="3561160"/>
            <a:ext cx="217252" cy="1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5AFE76FF-A00F-4147-9FD4-6BC117758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06064" y="2301410"/>
            <a:ext cx="632936" cy="632936"/>
          </a:xfrm>
          <a:prstGeom prst="rect">
            <a:avLst/>
          </a:prstGeom>
        </p:spPr>
      </p:pic>
      <p:pic>
        <p:nvPicPr>
          <p:cNvPr id="14" name="Imagen 13" descr="Imagen que contiene objeto, luz, lámpara&#10;&#10;Descripción generada automáticamente">
            <a:extLst>
              <a:ext uri="{FF2B5EF4-FFF2-40B4-BE49-F238E27FC236}">
                <a16:creationId xmlns:a16="http://schemas.microsoft.com/office/drawing/2014/main" id="{7A7CE96D-E957-42F3-9076-314743F4C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64611" y="3735336"/>
            <a:ext cx="474389" cy="47438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BACEA19-786A-4E43-9AD0-B47B581285B9}"/>
              </a:ext>
            </a:extLst>
          </p:cNvPr>
          <p:cNvSpPr txBox="1"/>
          <p:nvPr/>
        </p:nvSpPr>
        <p:spPr>
          <a:xfrm>
            <a:off x="2112750" y="6970500"/>
            <a:ext cx="514350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675">
                <a:hlinkClick r:id="rId7" tooltip="http://commons.wikimedia.org/wiki/File:Crystal_Clear_kdm_user_female.svg"/>
              </a:rPr>
              <a:t>Esta foto</a:t>
            </a:r>
            <a:r>
              <a:rPr lang="es-PE" sz="675"/>
              <a:t> de Autor desconocido está bajo licencia </a:t>
            </a:r>
            <a:r>
              <a:rPr lang="es-PE" sz="675">
                <a:hlinkClick r:id="rId8" tooltip="https://creativecommons.org/licenses/by-sa/3.0/"/>
              </a:rPr>
              <a:t>CC BY-SA</a:t>
            </a:r>
            <a:endParaRPr lang="es-PE" sz="675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A8EEA4-C8A7-4CBA-B95A-A68BFBF3336D}"/>
              </a:ext>
            </a:extLst>
          </p:cNvPr>
          <p:cNvSpPr txBox="1"/>
          <p:nvPr/>
        </p:nvSpPr>
        <p:spPr>
          <a:xfrm>
            <a:off x="1996745" y="4928690"/>
            <a:ext cx="4597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/>
              <a:t>System.out.println</a:t>
            </a:r>
            <a:r>
              <a:rPr lang="es-PE" dirty="0"/>
              <a:t>(alumno1.calcularPromedio);</a:t>
            </a:r>
          </a:p>
          <a:p>
            <a:r>
              <a:rPr lang="es-PE" dirty="0" err="1"/>
              <a:t>System.out.println</a:t>
            </a:r>
            <a:r>
              <a:rPr lang="es-PE" dirty="0"/>
              <a:t>(alumno2.calcularPromedio);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374C487-AB92-4073-8DA0-A04EE197C0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672" t="37080" r="57517" b="47435"/>
          <a:stretch/>
        </p:blipFill>
        <p:spPr>
          <a:xfrm>
            <a:off x="148686" y="1140001"/>
            <a:ext cx="1274739" cy="12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19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86EA50-87D8-4D2B-A0C7-73F56B23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9" y="1263526"/>
            <a:ext cx="5201291" cy="39009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4809E3C-9B35-4986-8C93-595F6D368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51" y="676471"/>
            <a:ext cx="3634440" cy="6018244"/>
          </a:xfrm>
          <a:prstGeom prst="rect">
            <a:avLst/>
          </a:prstGeom>
        </p:spPr>
      </p:pic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39A82A7B-FEF8-43FA-8D2A-DA1B0EA6FFA1}"/>
              </a:ext>
            </a:extLst>
          </p:cNvPr>
          <p:cNvCxnSpPr>
            <a:cxnSpLocks/>
          </p:cNvCxnSpPr>
          <p:nvPr/>
        </p:nvCxnSpPr>
        <p:spPr>
          <a:xfrm flipV="1">
            <a:off x="587828" y="746449"/>
            <a:ext cx="5113176" cy="4595328"/>
          </a:xfrm>
          <a:prstGeom prst="bentConnector3">
            <a:avLst>
              <a:gd name="adj1" fmla="val 94617"/>
            </a:avLst>
          </a:prstGeom>
          <a:ln w="190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B725455-443B-4F96-91CE-511C27A15D70}"/>
              </a:ext>
            </a:extLst>
          </p:cNvPr>
          <p:cNvCxnSpPr>
            <a:cxnSpLocks/>
          </p:cNvCxnSpPr>
          <p:nvPr/>
        </p:nvCxnSpPr>
        <p:spPr>
          <a:xfrm flipH="1">
            <a:off x="2066564" y="695050"/>
            <a:ext cx="877078" cy="568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8A58AB1-70A2-4405-99BE-ABBD5B3CC3AB}"/>
              </a:ext>
            </a:extLst>
          </p:cNvPr>
          <p:cNvSpPr txBox="1"/>
          <p:nvPr/>
        </p:nvSpPr>
        <p:spPr>
          <a:xfrm flipH="1">
            <a:off x="2966163" y="483161"/>
            <a:ext cx="93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/>
              <a:t>paquete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9DA5B5E-23CE-48DA-BB3A-9EE896814F50}"/>
              </a:ext>
            </a:extLst>
          </p:cNvPr>
          <p:cNvSpPr/>
          <p:nvPr/>
        </p:nvSpPr>
        <p:spPr>
          <a:xfrm>
            <a:off x="242678" y="1768150"/>
            <a:ext cx="914233" cy="105435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2526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41FCA2C-4E01-4C12-8AD1-AA988E25468D}"/>
              </a:ext>
            </a:extLst>
          </p:cNvPr>
          <p:cNvSpPr txBox="1"/>
          <p:nvPr/>
        </p:nvSpPr>
        <p:spPr>
          <a:xfrm>
            <a:off x="751114" y="1338943"/>
            <a:ext cx="813629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  <a:p>
            <a:r>
              <a:rPr lang="es-PE" sz="2400" b="1" dirty="0">
                <a:solidFill>
                  <a:srgbClr val="C00000"/>
                </a:solidFill>
              </a:rPr>
              <a:t>ámbito</a:t>
            </a:r>
            <a:r>
              <a:rPr lang="es-PE" sz="2400" dirty="0"/>
              <a:t> </a:t>
            </a:r>
            <a:r>
              <a:rPr lang="es-PE" sz="2400" b="1" dirty="0" err="1">
                <a:solidFill>
                  <a:srgbClr val="00B050"/>
                </a:solidFill>
              </a:rPr>
              <a:t>tipoDelMétodo</a:t>
            </a:r>
            <a:r>
              <a:rPr lang="es-PE" sz="2400" dirty="0"/>
              <a:t> </a:t>
            </a:r>
            <a:r>
              <a:rPr lang="es-PE" sz="2400" b="1" dirty="0" err="1">
                <a:solidFill>
                  <a:srgbClr val="0000FF"/>
                </a:solidFill>
              </a:rPr>
              <a:t>nombreDelMétodo</a:t>
            </a:r>
            <a:r>
              <a:rPr lang="es-PE" sz="2400" dirty="0"/>
              <a:t>(</a:t>
            </a:r>
            <a:r>
              <a:rPr lang="es-PE" sz="2400" b="1" dirty="0">
                <a:solidFill>
                  <a:srgbClr val="FF0000"/>
                </a:solidFill>
              </a:rPr>
              <a:t>tipo1</a:t>
            </a:r>
            <a:r>
              <a:rPr lang="es-PE" sz="2400" dirty="0"/>
              <a:t> param1, </a:t>
            </a:r>
            <a:r>
              <a:rPr lang="es-PE" sz="2400" b="1" dirty="0">
                <a:solidFill>
                  <a:srgbClr val="FF0000"/>
                </a:solidFill>
              </a:rPr>
              <a:t>tipo2</a:t>
            </a:r>
            <a:r>
              <a:rPr lang="es-PE" sz="2400" dirty="0"/>
              <a:t> param2, …) {</a:t>
            </a:r>
          </a:p>
          <a:p>
            <a:endParaRPr lang="es-PE" sz="2400" dirty="0"/>
          </a:p>
          <a:p>
            <a:endParaRPr lang="es-PE" sz="2400" dirty="0"/>
          </a:p>
          <a:p>
            <a:endParaRPr lang="es-PE" sz="2400" dirty="0"/>
          </a:p>
          <a:p>
            <a:r>
              <a:rPr lang="es-PE" sz="2400" dirty="0"/>
              <a:t>        </a:t>
            </a:r>
            <a:r>
              <a:rPr lang="es-PE" sz="2400" b="1" dirty="0" err="1">
                <a:solidFill>
                  <a:srgbClr val="FFC000"/>
                </a:solidFill>
              </a:rPr>
              <a:t>return</a:t>
            </a:r>
            <a:r>
              <a:rPr lang="es-PE" sz="2400" dirty="0"/>
              <a:t> resultado;</a:t>
            </a:r>
          </a:p>
          <a:p>
            <a:r>
              <a:rPr lang="es-PE" sz="2400" dirty="0"/>
              <a:t>}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4414F42-C6A6-4E48-82E4-3818DD06B31C}"/>
              </a:ext>
            </a:extLst>
          </p:cNvPr>
          <p:cNvSpPr txBox="1"/>
          <p:nvPr/>
        </p:nvSpPr>
        <p:spPr>
          <a:xfrm>
            <a:off x="751114" y="4719252"/>
            <a:ext cx="7431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rgbClr val="C00000"/>
                </a:solidFill>
              </a:rPr>
              <a:t>ámbito</a:t>
            </a:r>
            <a:r>
              <a:rPr lang="es-PE" dirty="0"/>
              <a:t>: </a:t>
            </a:r>
            <a:r>
              <a:rPr lang="es-PE" dirty="0" err="1"/>
              <a:t>public</a:t>
            </a:r>
            <a:r>
              <a:rPr lang="es-PE" dirty="0"/>
              <a:t>, </a:t>
            </a:r>
            <a:r>
              <a:rPr lang="es-PE" dirty="0" err="1"/>
              <a:t>private</a:t>
            </a:r>
            <a:r>
              <a:rPr lang="es-PE" dirty="0"/>
              <a:t> o </a:t>
            </a:r>
            <a:r>
              <a:rPr lang="es-PE" dirty="0" err="1"/>
              <a:t>protected</a:t>
            </a:r>
            <a:r>
              <a:rPr lang="es-PE" dirty="0"/>
              <a:t>, en clases simples se usa </a:t>
            </a:r>
            <a:r>
              <a:rPr lang="es-PE" dirty="0" err="1"/>
              <a:t>public</a:t>
            </a:r>
            <a:endParaRPr lang="es-PE" dirty="0"/>
          </a:p>
          <a:p>
            <a:r>
              <a:rPr lang="es-PE" b="1" dirty="0" err="1">
                <a:solidFill>
                  <a:srgbClr val="00B050"/>
                </a:solidFill>
              </a:rPr>
              <a:t>tipoDelMétodo</a:t>
            </a:r>
            <a:r>
              <a:rPr lang="es-PE" dirty="0"/>
              <a:t>: El tipo de dato del valor que retorna, sino retorna será </a:t>
            </a:r>
            <a:r>
              <a:rPr lang="es-PE" dirty="0" err="1"/>
              <a:t>void</a:t>
            </a:r>
            <a:r>
              <a:rPr lang="es-PE" dirty="0"/>
              <a:t>.</a:t>
            </a:r>
          </a:p>
          <a:p>
            <a:r>
              <a:rPr lang="es-PE" b="1" dirty="0">
                <a:solidFill>
                  <a:srgbClr val="FF0000"/>
                </a:solidFill>
              </a:rPr>
              <a:t>tipo1, tipo2</a:t>
            </a:r>
            <a:r>
              <a:rPr lang="es-PE" dirty="0"/>
              <a:t>: El tipo de dato del parámetro respectivamente</a:t>
            </a:r>
          </a:p>
          <a:p>
            <a:r>
              <a:rPr lang="es-PE" b="1" dirty="0" err="1">
                <a:solidFill>
                  <a:srgbClr val="FFC000"/>
                </a:solidFill>
              </a:rPr>
              <a:t>return</a:t>
            </a:r>
            <a:r>
              <a:rPr lang="es-PE" dirty="0"/>
              <a:t>: palabra reservada que devuelve el valor calculado, podría obviarse si se trata de un solo proceso sin retorno.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BDD191-B921-4AB3-8AF1-E000854DF18B}"/>
              </a:ext>
            </a:extLst>
          </p:cNvPr>
          <p:cNvSpPr txBox="1"/>
          <p:nvPr/>
        </p:nvSpPr>
        <p:spPr>
          <a:xfrm>
            <a:off x="788437" y="177282"/>
            <a:ext cx="6106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dirty="0">
                <a:solidFill>
                  <a:schemeClr val="bg1"/>
                </a:solidFill>
              </a:rPr>
              <a:t>Estructura de un método</a:t>
            </a:r>
          </a:p>
        </p:txBody>
      </p:sp>
    </p:spTree>
    <p:extLst>
      <p:ext uri="{BB962C8B-B14F-4D97-AF65-F5344CB8AC3E}">
        <p14:creationId xmlns:p14="http://schemas.microsoft.com/office/powerpoint/2010/main" val="381586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os En Java | curso de java">
            <a:extLst>
              <a:ext uri="{FF2B5EF4-FFF2-40B4-BE49-F238E27FC236}">
                <a16:creationId xmlns:a16="http://schemas.microsoft.com/office/drawing/2014/main" id="{DFAE7F25-5CAB-4137-955E-728E3378A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38" y="1194318"/>
            <a:ext cx="5249724" cy="24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 Operadores en Java (I) | Preparando SCJP">
            <a:extLst>
              <a:ext uri="{FF2B5EF4-FFF2-40B4-BE49-F238E27FC236}">
                <a16:creationId xmlns:a16="http://schemas.microsoft.com/office/drawing/2014/main" id="{7C105491-8A93-48EE-AD21-CD042B17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3850689"/>
            <a:ext cx="5114804" cy="27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63923DD-A518-4EB5-B21C-10D101286140}"/>
              </a:ext>
            </a:extLst>
          </p:cNvPr>
          <p:cNvSpPr txBox="1"/>
          <p:nvPr/>
        </p:nvSpPr>
        <p:spPr>
          <a:xfrm>
            <a:off x="769775" y="181948"/>
            <a:ext cx="7100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>
                <a:solidFill>
                  <a:schemeClr val="bg1"/>
                </a:solidFill>
              </a:rPr>
              <a:t>Tipos de Datos y Jerarquía de Operadores</a:t>
            </a:r>
          </a:p>
        </p:txBody>
      </p:sp>
    </p:spTree>
    <p:extLst>
      <p:ext uri="{BB962C8B-B14F-4D97-AF65-F5344CB8AC3E}">
        <p14:creationId xmlns:p14="http://schemas.microsoft.com/office/powerpoint/2010/main" val="3403808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7492" y="9382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ES" dirty="0"/>
              <a:t>3. Terminología Básica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461260" y="1574189"/>
            <a:ext cx="8405247" cy="32527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s-PE" altLang="es-ES" sz="2400" b="1" dirty="0">
                <a:solidFill>
                  <a:schemeClr val="tx1"/>
                </a:solidFill>
              </a:rPr>
              <a:t>Atributo</a:t>
            </a:r>
            <a:r>
              <a:rPr lang="es-PE" altLang="es-ES" sz="2400" dirty="0"/>
              <a:t>: </a:t>
            </a:r>
            <a:r>
              <a:rPr lang="es-PE" altLang="es-ES" sz="2400" dirty="0">
                <a:solidFill>
                  <a:srgbClr val="FF0000"/>
                </a:solidFill>
              </a:rPr>
              <a:t>Propiedad, característica</a:t>
            </a:r>
            <a:r>
              <a:rPr lang="es-PE" altLang="es-ES" sz="2400" dirty="0"/>
              <a:t> de un objeto, estado.</a:t>
            </a:r>
            <a:endParaRPr lang="es-ES" altLang="es-ES" sz="2400" dirty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b="1" dirty="0"/>
              <a:t>Comportamiento</a:t>
            </a:r>
            <a:r>
              <a:rPr lang="es-ES" altLang="es-ES" sz="2400" dirty="0"/>
              <a:t>: Acción que realiza un objeto y que será definido como </a:t>
            </a:r>
            <a:r>
              <a:rPr lang="es-ES" altLang="es-ES" sz="2400" dirty="0">
                <a:solidFill>
                  <a:srgbClr val="FF0000"/>
                </a:solidFill>
              </a:rPr>
              <a:t>método</a:t>
            </a:r>
            <a:r>
              <a:rPr lang="es-ES" altLang="es-ES" sz="2400" dirty="0"/>
              <a:t> de su clase, también se le llama </a:t>
            </a:r>
            <a:r>
              <a:rPr lang="es-ES" altLang="es-ES" sz="2400" dirty="0">
                <a:solidFill>
                  <a:srgbClr val="FF0000"/>
                </a:solidFill>
              </a:rPr>
              <a:t>operación</a:t>
            </a:r>
            <a:r>
              <a:rPr lang="es-ES" altLang="es-ES" sz="2400" dirty="0"/>
              <a:t>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b="1" dirty="0"/>
              <a:t>Mensaje o solicitud</a:t>
            </a:r>
            <a:r>
              <a:rPr lang="es-ES" altLang="es-ES" sz="2400" dirty="0"/>
              <a:t>: Invocación a un objeto para que ejecute cierto método . Forma de </a:t>
            </a:r>
            <a:r>
              <a:rPr lang="es-ES" altLang="es-ES" sz="2400" dirty="0">
                <a:solidFill>
                  <a:srgbClr val="FF0000"/>
                </a:solidFill>
              </a:rPr>
              <a:t>comunicarse</a:t>
            </a:r>
            <a:r>
              <a:rPr lang="es-ES" altLang="es-ES" sz="2400" dirty="0"/>
              <a:t> entre los objetos para lograr un funcionamiento determinado del sistema.</a:t>
            </a:r>
          </a:p>
          <a:p>
            <a:pPr eaLnBrk="1" hangingPunct="1"/>
            <a:endParaRPr lang="es-PE" alt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99187" y="274638"/>
            <a:ext cx="7133253" cy="751729"/>
          </a:xfrm>
        </p:spPr>
        <p:txBody>
          <a:bodyPr/>
          <a:lstStyle/>
          <a:p>
            <a:pPr algn="l">
              <a:defRPr/>
            </a:pPr>
            <a:r>
              <a:rPr lang="es-PE" sz="4000" dirty="0"/>
              <a:t>4. Encapsulamiento</a:t>
            </a:r>
          </a:p>
        </p:txBody>
      </p:sp>
      <p:pic>
        <p:nvPicPr>
          <p:cNvPr id="25603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16557" r="27832" b="13852"/>
          <a:stretch>
            <a:fillRect/>
          </a:stretch>
        </p:blipFill>
        <p:spPr bwMode="auto">
          <a:xfrm>
            <a:off x="550506" y="4045403"/>
            <a:ext cx="2947470" cy="253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5F9CADB-62DF-465F-9F6B-A32F84927BE4}"/>
              </a:ext>
            </a:extLst>
          </p:cNvPr>
          <p:cNvSpPr txBox="1"/>
          <p:nvPr/>
        </p:nvSpPr>
        <p:spPr>
          <a:xfrm>
            <a:off x="550506" y="1205773"/>
            <a:ext cx="81227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orbel" charset="0"/>
              </a:rPr>
              <a:t>En las clases no es necesario que las demás clases sepan cuáles son los atributos y mucho menos manipularlos. Es por eso que se considera que los atributos deben ser privados (nadie accede directamente a ellos). Aún así necesitamos hacer que la clase haga lo que queremos que haga. Para ello lo que hacemos es acceder a su comportamiento, esto lo hacemos mediante los métodos (que suelen ser públicos).</a:t>
            </a:r>
            <a:endParaRPr lang="es-PE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DC8D45-51B8-4146-8DED-BF998124A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0" t="17117" r="14301" b="12173"/>
          <a:stretch>
            <a:fillRect/>
          </a:stretch>
        </p:blipFill>
        <p:spPr bwMode="auto">
          <a:xfrm>
            <a:off x="4572000" y="3925396"/>
            <a:ext cx="4407322" cy="247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23986" y="31831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ES" sz="2800" dirty="0"/>
              <a:t>5. Ventajas de la programación orientada a objetos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563105" y="1600200"/>
            <a:ext cx="7702658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Representa mejor a un sistema real.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Permite crear e interpretar sistemas complejos de manera sencilla.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Permite la construcción de prototipos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Permite una mejor comunicación para el equipo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Agiliza el desarrollo de software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Facilita el mantenimiento del software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Reusabilidad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/>
              <a:t>Extensibilidad</a:t>
            </a:r>
            <a:endParaRPr lang="es-ES" altLang="es-ES" sz="2400" dirty="0"/>
          </a:p>
          <a:p>
            <a:pPr eaLnBrk="1" hangingPunct="1">
              <a:buFont typeface="Wingdings" panose="05000000000000000000" pitchFamily="2" charset="2"/>
              <a:buChar char="q"/>
            </a:pPr>
            <a:endParaRPr lang="es-ES" alt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A1F29BF-5096-422D-9922-9504D9C93F2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66564" y="1958975"/>
            <a:ext cx="7772400" cy="14700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s-ES_tradnl" altLang="es-PE" dirty="0"/>
              <a:t>Gracias!</a:t>
            </a:r>
            <a:endParaRPr lang="es-ES_tradnl" altLang="es-PE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79113"/>
          </a:xfrm>
        </p:spPr>
        <p:txBody>
          <a:bodyPr/>
          <a:lstStyle/>
          <a:p>
            <a:pPr>
              <a:defRPr/>
            </a:pPr>
            <a:r>
              <a:rPr lang="es-PE" dirty="0">
                <a:solidFill>
                  <a:schemeClr val="bg1"/>
                </a:solidFill>
              </a:rPr>
              <a:t>AGENDA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2291" name="Marcador de contenido 4"/>
          <p:cNvSpPr>
            <a:spLocks noGrp="1"/>
          </p:cNvSpPr>
          <p:nvPr>
            <p:ph idx="4294967295"/>
          </p:nvPr>
        </p:nvSpPr>
        <p:spPr>
          <a:xfrm>
            <a:off x="919064" y="1600200"/>
            <a:ext cx="7310535" cy="4525963"/>
          </a:xfrm>
        </p:spPr>
        <p:txBody>
          <a:bodyPr/>
          <a:lstStyle/>
          <a:p>
            <a:pPr marL="557213" indent="-557213">
              <a:buFont typeface="+mj-lt"/>
              <a:buAutoNum type="arabicPeriod"/>
            </a:pPr>
            <a:r>
              <a:rPr lang="es-PE" altLang="es-ES" sz="2700" dirty="0"/>
              <a:t>Introducción</a:t>
            </a:r>
          </a:p>
          <a:p>
            <a:pPr marL="557213" indent="-557213">
              <a:buFont typeface="+mj-lt"/>
              <a:buAutoNum type="arabicPeriod"/>
            </a:pPr>
            <a:r>
              <a:rPr lang="es-PE" altLang="es-ES" sz="2700" dirty="0"/>
              <a:t>Definición de Clases y Objetos</a:t>
            </a:r>
          </a:p>
          <a:p>
            <a:pPr marL="557213" indent="-557213">
              <a:buFont typeface="+mj-lt"/>
              <a:buAutoNum type="arabicPeriod"/>
            </a:pPr>
            <a:r>
              <a:rPr lang="es-PE" altLang="es-ES" sz="2700" dirty="0"/>
              <a:t>Terminología</a:t>
            </a:r>
          </a:p>
          <a:p>
            <a:pPr marL="557213" indent="-557213">
              <a:buFont typeface="+mj-lt"/>
              <a:buAutoNum type="arabicPeriod"/>
            </a:pPr>
            <a:r>
              <a:rPr lang="es-PE" altLang="es-ES" sz="2700" dirty="0"/>
              <a:t>Encapsulamiento</a:t>
            </a:r>
          </a:p>
          <a:p>
            <a:pPr marL="557213" indent="-557213">
              <a:buFont typeface="+mj-lt"/>
              <a:buAutoNum type="arabicPeriod"/>
            </a:pPr>
            <a:r>
              <a:rPr lang="es-PE" altLang="es-ES" sz="2700" dirty="0"/>
              <a:t>Ventajas  / Conclusiones</a:t>
            </a:r>
          </a:p>
          <a:p>
            <a:pPr eaLnBrk="1" hangingPunct="1"/>
            <a:endParaRPr lang="es-PE" altLang="es-ES" dirty="0"/>
          </a:p>
          <a:p>
            <a:pPr eaLnBrk="1" hangingPunct="1"/>
            <a:endParaRPr lang="es-ES" alt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103322" y="16333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PE" dirty="0">
                <a:solidFill>
                  <a:schemeClr val="bg1"/>
                </a:solidFill>
              </a:rPr>
              <a:t>1. </a:t>
            </a:r>
            <a:r>
              <a:rPr lang="es-PE" sz="3600" dirty="0">
                <a:solidFill>
                  <a:schemeClr val="bg1"/>
                </a:solidFill>
              </a:rPr>
              <a:t>INTRODUCCION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63471" y="1447343"/>
            <a:ext cx="8229600" cy="452596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s-ES" altLang="es-ES" sz="2400" dirty="0"/>
              <a:t>La </a:t>
            </a:r>
            <a:r>
              <a:rPr lang="es-ES" altLang="es-ES" sz="2400" b="1" dirty="0"/>
              <a:t>programación orientada a objetos</a:t>
            </a:r>
            <a:r>
              <a:rPr lang="es-ES" altLang="es-ES" sz="2400" dirty="0"/>
              <a:t> o </a:t>
            </a:r>
            <a:r>
              <a:rPr lang="es-ES" altLang="es-ES" sz="2400" b="1" dirty="0"/>
              <a:t>POO</a:t>
            </a:r>
            <a:r>
              <a:rPr lang="es-ES" altLang="es-ES" sz="2400" dirty="0"/>
              <a:t> (</a:t>
            </a:r>
            <a:r>
              <a:rPr lang="es-ES" altLang="es-ES" sz="2400" b="1" dirty="0"/>
              <a:t>OOP</a:t>
            </a:r>
            <a:r>
              <a:rPr lang="es-ES" altLang="es-ES" sz="2400" dirty="0"/>
              <a:t>) es un paradigma de programación que usa los objetos en sus interacciones, para diseñar aplicaciones y programas informáticos.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s-ES" altLang="es-ES" sz="2400" dirty="0"/>
              <a:t>Está basado en varios conceptos</a:t>
            </a:r>
            <a:r>
              <a:rPr lang="es-ES" altLang="es-ES" sz="2400" dirty="0">
                <a:solidFill>
                  <a:srgbClr val="FF0000"/>
                </a:solidFill>
              </a:rPr>
              <a:t>: abstracción, encapsulamiento, herencia, y polimorfismo.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s-ES" altLang="es-ES" sz="2400" dirty="0"/>
              <a:t>Su uso se popularizó a principios de la década de los años 1990. En la actualidad, existe una gran variedad de lenguajes de programación que soportan la orientación a objetos.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Toma  prácticas  de  paradigmas  de programación  previos  como  la  programación estructurada y la modular .</a:t>
            </a:r>
          </a:p>
          <a:p>
            <a:pPr eaLnBrk="1" hangingPunct="1"/>
            <a:endParaRPr lang="es-ES" alt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607105"/>
          </a:xfrm>
        </p:spPr>
        <p:txBody>
          <a:bodyPr/>
          <a:lstStyle/>
          <a:p>
            <a:r>
              <a:rPr lang="en-US" dirty="0" err="1">
                <a:latin typeface="Corbel" charset="0"/>
              </a:rPr>
              <a:t>Lenguajes</a:t>
            </a:r>
            <a:r>
              <a:rPr lang="en-US" dirty="0">
                <a:latin typeface="Corbel" charset="0"/>
              </a:rPr>
              <a:t> </a:t>
            </a:r>
            <a:r>
              <a:rPr lang="en-US" dirty="0" err="1">
                <a:latin typeface="Corbel" charset="0"/>
              </a:rPr>
              <a:t>funcionales</a:t>
            </a:r>
            <a:endParaRPr lang="en-US" dirty="0">
              <a:latin typeface="Corbe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5963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>
                <a:latin typeface="Corbel" charset="0"/>
              </a:rPr>
              <a:t>Lenguajes como </a:t>
            </a:r>
            <a:r>
              <a:rPr lang="es-ES" sz="2800" dirty="0" err="1">
                <a:latin typeface="Corbel" charset="0"/>
              </a:rPr>
              <a:t>Prolog</a:t>
            </a:r>
            <a:r>
              <a:rPr lang="es-ES" sz="2800" dirty="0">
                <a:latin typeface="Corbel" charset="0"/>
              </a:rPr>
              <a:t>, Haskell, Miranda o SQL </a:t>
            </a:r>
            <a:r>
              <a:rPr lang="es-ES" sz="2800" b="1" dirty="0">
                <a:latin typeface="Corbel" charset="0"/>
              </a:rPr>
              <a:t>no</a:t>
            </a:r>
            <a:r>
              <a:rPr lang="es-ES" sz="2800" dirty="0">
                <a:latin typeface="Corbel" charset="0"/>
              </a:rPr>
              <a:t> son lenguajes orientados a objetos pues tienen otros objetivos como la programación funcional/estructurada (mediante funciones lógico matemáticas) o el manejo de datos en una base de datos relacional como en el caso de SQL</a:t>
            </a:r>
            <a:endParaRPr lang="en-US" sz="2800" dirty="0">
              <a:latin typeface="Corbel" charset="0"/>
            </a:endParaRPr>
          </a:p>
        </p:txBody>
      </p:sp>
      <p:pic>
        <p:nvPicPr>
          <p:cNvPr id="4" name="Picture 3" descr="-nrxHkTmZ77Xf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71" y="4250087"/>
            <a:ext cx="5924831" cy="12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84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6737AAC-8FAB-47F7-8209-C1D5B9BBC569}"/>
              </a:ext>
            </a:extLst>
          </p:cNvPr>
          <p:cNvSpPr/>
          <p:nvPr/>
        </p:nvSpPr>
        <p:spPr>
          <a:xfrm>
            <a:off x="514904" y="2998288"/>
            <a:ext cx="1442621" cy="395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15F4952-CD5A-4468-8A60-687CC8B3A2A3}"/>
              </a:ext>
            </a:extLst>
          </p:cNvPr>
          <p:cNvSpPr/>
          <p:nvPr/>
        </p:nvSpPr>
        <p:spPr>
          <a:xfrm>
            <a:off x="812306" y="3638311"/>
            <a:ext cx="2396971" cy="3356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47A5F31-7D70-406C-BE74-A79553940716}"/>
              </a:ext>
            </a:extLst>
          </p:cNvPr>
          <p:cNvSpPr/>
          <p:nvPr/>
        </p:nvSpPr>
        <p:spPr>
          <a:xfrm>
            <a:off x="547457" y="4359185"/>
            <a:ext cx="2448017" cy="3356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94636D0-C704-419B-B057-A4A61E33D4D4}"/>
              </a:ext>
            </a:extLst>
          </p:cNvPr>
          <p:cNvSpPr/>
          <p:nvPr/>
        </p:nvSpPr>
        <p:spPr>
          <a:xfrm>
            <a:off x="5508595" y="1251751"/>
            <a:ext cx="2357022" cy="2177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D0891DB-303E-4306-8EB6-4007226AAA84}"/>
              </a:ext>
            </a:extLst>
          </p:cNvPr>
          <p:cNvSpPr/>
          <p:nvPr/>
        </p:nvSpPr>
        <p:spPr>
          <a:xfrm>
            <a:off x="5822273" y="1499216"/>
            <a:ext cx="1705992" cy="4494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datos</a:t>
            </a:r>
            <a:endParaRPr lang="es-PE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E735C29-A8F7-4252-85E2-78B323657D92}"/>
              </a:ext>
            </a:extLst>
          </p:cNvPr>
          <p:cNvSpPr/>
          <p:nvPr/>
        </p:nvSpPr>
        <p:spPr>
          <a:xfrm>
            <a:off x="5792680" y="2236061"/>
            <a:ext cx="1735585" cy="149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A3D7BA8-F2FE-47E0-BFB8-69A7FC420577}"/>
              </a:ext>
            </a:extLst>
          </p:cNvPr>
          <p:cNvSpPr/>
          <p:nvPr/>
        </p:nvSpPr>
        <p:spPr>
          <a:xfrm>
            <a:off x="5792679" y="2490743"/>
            <a:ext cx="1735585" cy="149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4ADC567-2433-4CAD-8893-6298DF91F396}"/>
              </a:ext>
            </a:extLst>
          </p:cNvPr>
          <p:cNvSpPr/>
          <p:nvPr/>
        </p:nvSpPr>
        <p:spPr>
          <a:xfrm>
            <a:off x="5807476" y="2699913"/>
            <a:ext cx="1735585" cy="149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7324479-76A2-4E0D-AA72-99E4626836BE}"/>
              </a:ext>
            </a:extLst>
          </p:cNvPr>
          <p:cNvSpPr/>
          <p:nvPr/>
        </p:nvSpPr>
        <p:spPr>
          <a:xfrm>
            <a:off x="5481963" y="4005308"/>
            <a:ext cx="2357022" cy="2177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CF58035-6E33-43DF-8954-5D7E19D01786}"/>
              </a:ext>
            </a:extLst>
          </p:cNvPr>
          <p:cNvSpPr/>
          <p:nvPr/>
        </p:nvSpPr>
        <p:spPr>
          <a:xfrm>
            <a:off x="5795641" y="4252773"/>
            <a:ext cx="1705992" cy="4494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datos</a:t>
            </a:r>
            <a:endParaRPr lang="es-PE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49D4E04-2D8F-4F48-98C0-AD983A633266}"/>
              </a:ext>
            </a:extLst>
          </p:cNvPr>
          <p:cNvSpPr/>
          <p:nvPr/>
        </p:nvSpPr>
        <p:spPr>
          <a:xfrm>
            <a:off x="5766048" y="4989618"/>
            <a:ext cx="1735585" cy="149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247A077F-A9D3-4F3E-93A9-B814C3110087}"/>
              </a:ext>
            </a:extLst>
          </p:cNvPr>
          <p:cNvSpPr/>
          <p:nvPr/>
        </p:nvSpPr>
        <p:spPr>
          <a:xfrm>
            <a:off x="5766047" y="5244300"/>
            <a:ext cx="1735585" cy="149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3209D7E-2B46-45BE-8854-C988EDD9EF47}"/>
              </a:ext>
            </a:extLst>
          </p:cNvPr>
          <p:cNvSpPr/>
          <p:nvPr/>
        </p:nvSpPr>
        <p:spPr>
          <a:xfrm>
            <a:off x="5780844" y="5453470"/>
            <a:ext cx="1735585" cy="149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E2203B8-A650-437F-A80E-96A10EF64E37}"/>
              </a:ext>
            </a:extLst>
          </p:cNvPr>
          <p:cNvSpPr/>
          <p:nvPr/>
        </p:nvSpPr>
        <p:spPr>
          <a:xfrm>
            <a:off x="2600418" y="2405802"/>
            <a:ext cx="1367901" cy="3817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ABE2B71-48C2-41B4-99A2-1317E7369214}"/>
              </a:ext>
            </a:extLst>
          </p:cNvPr>
          <p:cNvSpPr/>
          <p:nvPr/>
        </p:nvSpPr>
        <p:spPr>
          <a:xfrm>
            <a:off x="841156" y="5648737"/>
            <a:ext cx="2618915" cy="3817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0A21C85-A3A1-4413-B4FF-35B1090C6D89}"/>
              </a:ext>
            </a:extLst>
          </p:cNvPr>
          <p:cNvSpPr/>
          <p:nvPr/>
        </p:nvSpPr>
        <p:spPr>
          <a:xfrm>
            <a:off x="812306" y="4963816"/>
            <a:ext cx="2676617" cy="3817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2" name="Conector: curvado 31">
            <a:extLst>
              <a:ext uri="{FF2B5EF4-FFF2-40B4-BE49-F238E27FC236}">
                <a16:creationId xmlns:a16="http://schemas.microsoft.com/office/drawing/2014/main" id="{D18459B6-3B68-4C46-8BBE-4978517CCEF3}"/>
              </a:ext>
            </a:extLst>
          </p:cNvPr>
          <p:cNvCxnSpPr>
            <a:cxnSpLocks/>
          </p:cNvCxnSpPr>
          <p:nvPr/>
        </p:nvCxnSpPr>
        <p:spPr>
          <a:xfrm>
            <a:off x="3191891" y="3823561"/>
            <a:ext cx="487533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curvado 33">
            <a:extLst>
              <a:ext uri="{FF2B5EF4-FFF2-40B4-BE49-F238E27FC236}">
                <a16:creationId xmlns:a16="http://schemas.microsoft.com/office/drawing/2014/main" id="{7580B9A3-595B-460F-ADA2-9ABB0D3A6B2E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1957525" y="2596673"/>
            <a:ext cx="642893" cy="5991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F522DEA3-F60A-4E59-8410-4AA50D2BB08A}"/>
              </a:ext>
            </a:extLst>
          </p:cNvPr>
          <p:cNvCxnSpPr>
            <a:cxnSpLocks/>
          </p:cNvCxnSpPr>
          <p:nvPr/>
        </p:nvCxnSpPr>
        <p:spPr>
          <a:xfrm>
            <a:off x="128726" y="2963618"/>
            <a:ext cx="378409" cy="24759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curvado 44">
            <a:extLst>
              <a:ext uri="{FF2B5EF4-FFF2-40B4-BE49-F238E27FC236}">
                <a16:creationId xmlns:a16="http://schemas.microsoft.com/office/drawing/2014/main" id="{8FEDA99A-09CC-40C6-915F-43B54ED9262E}"/>
              </a:ext>
            </a:extLst>
          </p:cNvPr>
          <p:cNvCxnSpPr>
            <a:cxnSpLocks/>
          </p:cNvCxnSpPr>
          <p:nvPr/>
        </p:nvCxnSpPr>
        <p:spPr>
          <a:xfrm>
            <a:off x="433897" y="3559983"/>
            <a:ext cx="378409" cy="24759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curvado 45">
            <a:extLst>
              <a:ext uri="{FF2B5EF4-FFF2-40B4-BE49-F238E27FC236}">
                <a16:creationId xmlns:a16="http://schemas.microsoft.com/office/drawing/2014/main" id="{C91E7419-2C68-4D82-8770-91A239B67FB0}"/>
              </a:ext>
            </a:extLst>
          </p:cNvPr>
          <p:cNvCxnSpPr>
            <a:cxnSpLocks/>
          </p:cNvCxnSpPr>
          <p:nvPr/>
        </p:nvCxnSpPr>
        <p:spPr>
          <a:xfrm>
            <a:off x="169048" y="4279441"/>
            <a:ext cx="378409" cy="24759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curvado 46">
            <a:extLst>
              <a:ext uri="{FF2B5EF4-FFF2-40B4-BE49-F238E27FC236}">
                <a16:creationId xmlns:a16="http://schemas.microsoft.com/office/drawing/2014/main" id="{A688ECB3-9684-42B7-AAAC-6B74D86A25D9}"/>
              </a:ext>
            </a:extLst>
          </p:cNvPr>
          <p:cNvCxnSpPr>
            <a:cxnSpLocks/>
          </p:cNvCxnSpPr>
          <p:nvPr/>
        </p:nvCxnSpPr>
        <p:spPr>
          <a:xfrm>
            <a:off x="2993255" y="4521322"/>
            <a:ext cx="668783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curvado 49">
            <a:extLst>
              <a:ext uri="{FF2B5EF4-FFF2-40B4-BE49-F238E27FC236}">
                <a16:creationId xmlns:a16="http://schemas.microsoft.com/office/drawing/2014/main" id="{0C676392-F591-4E7B-B35E-6749307485B8}"/>
              </a:ext>
            </a:extLst>
          </p:cNvPr>
          <p:cNvCxnSpPr>
            <a:cxnSpLocks/>
          </p:cNvCxnSpPr>
          <p:nvPr/>
        </p:nvCxnSpPr>
        <p:spPr>
          <a:xfrm>
            <a:off x="358252" y="5177046"/>
            <a:ext cx="45405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curvado 51">
            <a:extLst>
              <a:ext uri="{FF2B5EF4-FFF2-40B4-BE49-F238E27FC236}">
                <a16:creationId xmlns:a16="http://schemas.microsoft.com/office/drawing/2014/main" id="{34560E71-D497-4FB9-85C5-7536CE123174}"/>
              </a:ext>
            </a:extLst>
          </p:cNvPr>
          <p:cNvCxnSpPr>
            <a:cxnSpLocks/>
          </p:cNvCxnSpPr>
          <p:nvPr/>
        </p:nvCxnSpPr>
        <p:spPr>
          <a:xfrm>
            <a:off x="3493361" y="5177046"/>
            <a:ext cx="668783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ado 52">
            <a:extLst>
              <a:ext uri="{FF2B5EF4-FFF2-40B4-BE49-F238E27FC236}">
                <a16:creationId xmlns:a16="http://schemas.microsoft.com/office/drawing/2014/main" id="{753F009F-4285-4CB6-A4CB-308107804345}"/>
              </a:ext>
            </a:extLst>
          </p:cNvPr>
          <p:cNvCxnSpPr>
            <a:cxnSpLocks/>
          </p:cNvCxnSpPr>
          <p:nvPr/>
        </p:nvCxnSpPr>
        <p:spPr>
          <a:xfrm>
            <a:off x="396074" y="5840144"/>
            <a:ext cx="454054" cy="12700"/>
          </a:xfrm>
          <a:prstGeom prst="curvedConnector3">
            <a:avLst>
              <a:gd name="adj1" fmla="val 196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ado 54">
            <a:extLst>
              <a:ext uri="{FF2B5EF4-FFF2-40B4-BE49-F238E27FC236}">
                <a16:creationId xmlns:a16="http://schemas.microsoft.com/office/drawing/2014/main" id="{83ADCE69-FA1D-4241-B934-11D0928E22C4}"/>
              </a:ext>
            </a:extLst>
          </p:cNvPr>
          <p:cNvCxnSpPr>
            <a:cxnSpLocks/>
          </p:cNvCxnSpPr>
          <p:nvPr/>
        </p:nvCxnSpPr>
        <p:spPr>
          <a:xfrm>
            <a:off x="3460071" y="5853814"/>
            <a:ext cx="668783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curvado 55">
            <a:extLst>
              <a:ext uri="{FF2B5EF4-FFF2-40B4-BE49-F238E27FC236}">
                <a16:creationId xmlns:a16="http://schemas.microsoft.com/office/drawing/2014/main" id="{632C5663-946E-40CD-8658-634C0D7AA77F}"/>
              </a:ext>
            </a:extLst>
          </p:cNvPr>
          <p:cNvCxnSpPr>
            <a:cxnSpLocks/>
          </p:cNvCxnSpPr>
          <p:nvPr/>
        </p:nvCxnSpPr>
        <p:spPr>
          <a:xfrm>
            <a:off x="3968319" y="2596673"/>
            <a:ext cx="435746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Diagrama de flujo: conector 58">
            <a:extLst>
              <a:ext uri="{FF2B5EF4-FFF2-40B4-BE49-F238E27FC236}">
                <a16:creationId xmlns:a16="http://schemas.microsoft.com/office/drawing/2014/main" id="{23B5446C-891A-4210-832C-F398AA53E377}"/>
              </a:ext>
            </a:extLst>
          </p:cNvPr>
          <p:cNvSpPr/>
          <p:nvPr/>
        </p:nvSpPr>
        <p:spPr>
          <a:xfrm>
            <a:off x="8167456" y="2236061"/>
            <a:ext cx="448323" cy="463852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0" name="Diagrama de flujo: conector 59">
            <a:extLst>
              <a:ext uri="{FF2B5EF4-FFF2-40B4-BE49-F238E27FC236}">
                <a16:creationId xmlns:a16="http://schemas.microsoft.com/office/drawing/2014/main" id="{AA487FDE-8351-4B65-A2A3-052410E41C35}"/>
              </a:ext>
            </a:extLst>
          </p:cNvPr>
          <p:cNvSpPr/>
          <p:nvPr/>
        </p:nvSpPr>
        <p:spPr>
          <a:xfrm>
            <a:off x="8199267" y="4628406"/>
            <a:ext cx="448323" cy="463852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2DBAE7D8-31E3-4A68-8C60-99B357204B75}"/>
              </a:ext>
            </a:extLst>
          </p:cNvPr>
          <p:cNvCxnSpPr>
            <a:stCxn id="60" idx="2"/>
          </p:cNvCxnSpPr>
          <p:nvPr/>
        </p:nvCxnSpPr>
        <p:spPr>
          <a:xfrm flipH="1">
            <a:off x="7838985" y="4860332"/>
            <a:ext cx="3602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5CD74979-CDEE-47A5-9174-2DA5CF0CEFC4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7865618" y="2467987"/>
            <a:ext cx="301838" cy="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9CD7510-FFD7-4072-A41E-3FD8F0C58EC8}"/>
              </a:ext>
            </a:extLst>
          </p:cNvPr>
          <p:cNvCxnSpPr>
            <a:stCxn id="59" idx="4"/>
            <a:endCxn id="60" idx="0"/>
          </p:cNvCxnSpPr>
          <p:nvPr/>
        </p:nvCxnSpPr>
        <p:spPr>
          <a:xfrm>
            <a:off x="8391618" y="2699913"/>
            <a:ext cx="31811" cy="1928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F4567894-C787-4414-A96B-BAA4D5100420}"/>
              </a:ext>
            </a:extLst>
          </p:cNvPr>
          <p:cNvSpPr txBox="1"/>
          <p:nvPr/>
        </p:nvSpPr>
        <p:spPr>
          <a:xfrm>
            <a:off x="338090" y="266060"/>
            <a:ext cx="720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PROGRAMACION ESTRUCTURADA VS OBJETOS</a:t>
            </a:r>
            <a:endParaRPr lang="es-PE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1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B70BBAC-6C29-4442-B1A9-9C3B7E53E475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800" dirty="0">
                <a:latin typeface="Corbel" charset="0"/>
              </a:rPr>
              <a:t>Java, Ruby, Python , C++, PHP entre otros permiten el uso del paradigma de Programación Orientada a Objetos. Cabe resaltar que el uso de uno de estos lenguajes no asegura el uso correcto de la POO pues depende de la correcta aplicación de sus principios.</a:t>
            </a:r>
            <a:endParaRPr lang="en-US" sz="2800" dirty="0">
              <a:latin typeface="Corbel" charset="0"/>
            </a:endParaRPr>
          </a:p>
        </p:txBody>
      </p:sp>
      <p:pic>
        <p:nvPicPr>
          <p:cNvPr id="4" name="Picture 3" descr="OqW-26kS_gOcuc.jpeg">
            <a:extLst>
              <a:ext uri="{FF2B5EF4-FFF2-40B4-BE49-F238E27FC236}">
                <a16:creationId xmlns:a16="http://schemas.microsoft.com/office/drawing/2014/main" id="{9CC02FAF-DEBD-4319-8352-C38C2A6E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82" y="3996485"/>
            <a:ext cx="3849624" cy="23580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BE8827-4651-423C-AC7A-3428B81379FB}"/>
              </a:ext>
            </a:extLst>
          </p:cNvPr>
          <p:cNvSpPr txBox="1">
            <a:spLocks/>
          </p:cNvSpPr>
          <p:nvPr/>
        </p:nvSpPr>
        <p:spPr bwMode="auto">
          <a:xfrm>
            <a:off x="0" y="274638"/>
            <a:ext cx="8229600" cy="60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err="1">
                <a:latin typeface="Corbel" charset="0"/>
              </a:rPr>
              <a:t>Lenguajes</a:t>
            </a:r>
            <a:r>
              <a:rPr lang="en-US" dirty="0">
                <a:latin typeface="Corbel" charset="0"/>
              </a:rPr>
              <a:t> </a:t>
            </a:r>
            <a:r>
              <a:rPr lang="en-US" dirty="0" err="1">
                <a:latin typeface="Corbel" charset="0"/>
              </a:rPr>
              <a:t>Orientado</a:t>
            </a:r>
            <a:r>
              <a:rPr lang="en-US" dirty="0">
                <a:latin typeface="Corbel" charset="0"/>
              </a:rPr>
              <a:t> de </a:t>
            </a:r>
            <a:r>
              <a:rPr lang="en-US" dirty="0" err="1">
                <a:latin typeface="Corbel" charset="0"/>
              </a:rPr>
              <a:t>Objetos</a:t>
            </a:r>
            <a:endParaRPr lang="en-US" dirty="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74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3398292" y="2373147"/>
            <a:ext cx="4892723" cy="3060511"/>
          </a:xfrm>
          <a:prstGeom prst="rect">
            <a:avLst/>
          </a:prstGeom>
          <a:blipFill>
            <a:blip r:embed="rId3"/>
            <a:srcRect/>
            <a:stretch>
              <a:fillRect l="-24337" t="-61873" r="-15829" b="-5877"/>
            </a:stretch>
          </a:blipFill>
        </p:spPr>
      </p:sp>
      <p:sp>
        <p:nvSpPr>
          <p:cNvPr id="157" name="Shape 157"/>
          <p:cNvSpPr txBox="1"/>
          <p:nvPr/>
        </p:nvSpPr>
        <p:spPr>
          <a:xfrm>
            <a:off x="501112" y="2607469"/>
            <a:ext cx="3035640" cy="11953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8601"/>
              </a:lnSpc>
              <a:buSzPct val="25000"/>
              <a:defRPr/>
            </a:pP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n-CA" sz="20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objetos</a:t>
            </a: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CA" sz="20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encuentran</a:t>
            </a: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n-CA" sz="20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todas</a:t>
            </a: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20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partes</a:t>
            </a: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en</a:t>
            </a:r>
            <a:b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CA" sz="20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mundo</a:t>
            </a: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real.</a:t>
            </a:r>
          </a:p>
          <a:p>
            <a:pPr>
              <a:defRPr/>
            </a:pPr>
            <a:endParaRPr lang="en-CA" sz="2403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3915966" y="2662238"/>
            <a:ext cx="5067300" cy="2571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4364"/>
              </a:lnSpc>
              <a:buSzPct val="25000"/>
              <a:defRPr/>
            </a:pPr>
            <a:r>
              <a:rPr lang="en-CA" sz="1358" b="1" dirty="0" err="1">
                <a:solidFill>
                  <a:srgbClr val="2F4880"/>
                </a:solidFill>
                <a:latin typeface="Courier New"/>
                <a:ea typeface="Courier New"/>
                <a:cs typeface="Courier New"/>
                <a:sym typeface="Courier New"/>
              </a:rPr>
              <a:t>Vehículo</a:t>
            </a:r>
            <a:endParaRPr lang="en-CA" sz="1358" b="1" dirty="0">
              <a:solidFill>
                <a:srgbClr val="2F48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/>
            </a:pPr>
            <a:endParaRPr lang="en-CA" sz="1358" b="1" dirty="0">
              <a:solidFill>
                <a:srgbClr val="2F48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5478066" y="3205163"/>
            <a:ext cx="3505200" cy="2571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4364"/>
              </a:lnSpc>
              <a:buSzPct val="25000"/>
              <a:defRPr/>
            </a:pPr>
            <a:r>
              <a:rPr lang="en-CA" sz="1358" b="1" dirty="0">
                <a:solidFill>
                  <a:srgbClr val="2F4880"/>
                </a:solidFill>
                <a:latin typeface="Courier New"/>
                <a:ea typeface="Courier New"/>
                <a:cs typeface="Courier New"/>
                <a:sym typeface="Courier New"/>
              </a:rPr>
              <a:t>Animal</a:t>
            </a:r>
          </a:p>
          <a:p>
            <a:pPr>
              <a:defRPr/>
            </a:pPr>
            <a:endParaRPr lang="en-CA" sz="1358" b="1" dirty="0">
              <a:solidFill>
                <a:srgbClr val="2F48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7087791" y="4057650"/>
            <a:ext cx="1895475" cy="2571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4364"/>
              </a:lnSpc>
              <a:buSzPct val="25000"/>
              <a:defRPr/>
            </a:pPr>
            <a:r>
              <a:rPr lang="en-CA" sz="1358" b="1" dirty="0">
                <a:solidFill>
                  <a:srgbClr val="2F4880"/>
                </a:solidFill>
                <a:latin typeface="Courier New"/>
                <a:ea typeface="Courier New"/>
                <a:cs typeface="Courier New"/>
                <a:sym typeface="Courier New"/>
              </a:rPr>
              <a:t>Punto</a:t>
            </a:r>
          </a:p>
          <a:p>
            <a:pPr>
              <a:defRPr/>
            </a:pPr>
            <a:endParaRPr lang="en-CA" sz="1358" b="1" dirty="0">
              <a:solidFill>
                <a:srgbClr val="2F48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4020741" y="4538663"/>
            <a:ext cx="2409825" cy="285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6022"/>
              </a:lnSpc>
              <a:buSzPct val="25000"/>
              <a:defRPr/>
            </a:pPr>
            <a:r>
              <a:rPr lang="en-CA" sz="1358" b="1">
                <a:solidFill>
                  <a:srgbClr val="2F4880"/>
                </a:solidFill>
                <a:latin typeface="Courier New"/>
                <a:ea typeface="Courier New"/>
                <a:cs typeface="Courier New"/>
                <a:sym typeface="Courier New"/>
              </a:rPr>
              <a:t>Figura</a:t>
            </a:r>
          </a:p>
          <a:p>
            <a:pPr>
              <a:defRPr/>
            </a:pPr>
            <a:endParaRPr lang="en-CA" sz="1358" b="1">
              <a:solidFill>
                <a:srgbClr val="2F48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14" name="Shape 162"/>
          <p:cNvSpPr txBox="1">
            <a:spLocks noChangeArrowheads="1"/>
          </p:cNvSpPr>
          <p:nvPr/>
        </p:nvSpPr>
        <p:spPr bwMode="auto">
          <a:xfrm>
            <a:off x="6516291" y="4491038"/>
            <a:ext cx="7143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7000"/>
              </a:lnSpc>
              <a:buSzPct val="25000"/>
            </a:pPr>
            <a:r>
              <a:rPr lang="en-CA" altLang="es-ES" sz="105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(1,3)</a:t>
            </a:r>
          </a:p>
          <a:p>
            <a:endParaRPr lang="en-CA" altLang="es-ES" sz="105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6716316" y="4710113"/>
            <a:ext cx="514350" cy="285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6537"/>
              </a:lnSpc>
              <a:buSzPct val="25000"/>
              <a:defRPr/>
            </a:pPr>
            <a:r>
              <a:rPr lang="en-CA" sz="1352">
                <a:latin typeface="Calibri"/>
                <a:ea typeface="Calibri"/>
                <a:cs typeface="Calibri"/>
                <a:sym typeface="Calibri"/>
              </a:rPr>
              <a:t>(2,2)</a:t>
            </a:r>
          </a:p>
          <a:p>
            <a:pPr>
              <a:defRPr/>
            </a:pPr>
            <a:endParaRPr lang="en-CA" sz="135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6" name="Shape 164"/>
          <p:cNvSpPr txBox="1">
            <a:spLocks noChangeArrowheads="1"/>
          </p:cNvSpPr>
          <p:nvPr/>
        </p:nvSpPr>
        <p:spPr bwMode="auto">
          <a:xfrm>
            <a:off x="6716316" y="4910138"/>
            <a:ext cx="5143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1000"/>
              </a:lnSpc>
              <a:buSzPct val="25000"/>
            </a:pPr>
            <a:r>
              <a:rPr lang="en-CA" altLang="es-ES" sz="105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(2,1)</a:t>
            </a:r>
          </a:p>
          <a:p>
            <a:endParaRPr lang="en-CA" altLang="es-ES" sz="105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17" name="Shape 165"/>
          <p:cNvSpPr txBox="1">
            <a:spLocks noChangeArrowheads="1"/>
          </p:cNvSpPr>
          <p:nvPr/>
        </p:nvSpPr>
        <p:spPr bwMode="auto">
          <a:xfrm>
            <a:off x="7316391" y="4605338"/>
            <a:ext cx="15811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7000"/>
              </a:lnSpc>
              <a:buSzPct val="25000"/>
            </a:pPr>
            <a:r>
              <a:rPr lang="en-CA" altLang="es-ES" sz="105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(5,2.5)</a:t>
            </a:r>
          </a:p>
          <a:p>
            <a:endParaRPr lang="en-CA" altLang="es-ES" sz="105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18" name="Shape 166"/>
          <p:cNvSpPr txBox="1">
            <a:spLocks noChangeArrowheads="1"/>
          </p:cNvSpPr>
          <p:nvPr/>
        </p:nvSpPr>
        <p:spPr bwMode="auto">
          <a:xfrm>
            <a:off x="8507016" y="5338763"/>
            <a:ext cx="3905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7000"/>
              </a:lnSpc>
              <a:buSzPct val="25000"/>
            </a:pPr>
            <a:r>
              <a:rPr lang="en-CA" altLang="es-ES" sz="900">
                <a:solidFill>
                  <a:srgbClr val="9A9A9A"/>
                </a:solidFill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9</a:t>
            </a:r>
          </a:p>
          <a:p>
            <a:endParaRPr lang="en-CA" altLang="es-ES" sz="900">
              <a:solidFill>
                <a:srgbClr val="9A9A9A"/>
              </a:solidFill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19" name="CuadroTexto 4"/>
          <p:cNvSpPr txBox="1">
            <a:spLocks noChangeArrowheads="1"/>
          </p:cNvSpPr>
          <p:nvPr/>
        </p:nvSpPr>
        <p:spPr bwMode="auto">
          <a:xfrm>
            <a:off x="839160" y="1598114"/>
            <a:ext cx="7533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ES" sz="2400" dirty="0"/>
              <a:t>Los </a:t>
            </a:r>
            <a:r>
              <a:rPr lang="en-US" altLang="es-ES" sz="2400" dirty="0" err="1"/>
              <a:t>objetos</a:t>
            </a:r>
            <a:r>
              <a:rPr lang="en-US" altLang="es-ES" sz="2400" dirty="0"/>
              <a:t> </a:t>
            </a:r>
            <a:r>
              <a:rPr lang="en-US" altLang="es-ES" sz="2400" dirty="0" err="1"/>
              <a:t>casi</a:t>
            </a:r>
            <a:r>
              <a:rPr lang="en-US" altLang="es-ES" sz="2400" dirty="0"/>
              <a:t> </a:t>
            </a:r>
            <a:r>
              <a:rPr lang="en-US" altLang="es-ES" sz="2400" dirty="0" err="1"/>
              <a:t>siempre</a:t>
            </a:r>
            <a:r>
              <a:rPr lang="en-US" altLang="es-ES" sz="2400" dirty="0"/>
              <a:t> los </a:t>
            </a:r>
            <a:r>
              <a:rPr lang="en-US" altLang="es-ES" sz="2400" dirty="0" err="1"/>
              <a:t>clasificamos</a:t>
            </a:r>
            <a:r>
              <a:rPr lang="en-US" altLang="es-ES" sz="2400" dirty="0"/>
              <a:t> (</a:t>
            </a:r>
            <a:r>
              <a:rPr lang="en-US" altLang="es-ES" sz="2400" dirty="0" err="1"/>
              <a:t>abstraemos</a:t>
            </a:r>
            <a:r>
              <a:rPr lang="en-US" altLang="es-ES" sz="2400" dirty="0"/>
              <a:t>)</a:t>
            </a:r>
            <a:endParaRPr lang="es-ES" altLang="es-ES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99D5D92-45E5-4AEE-BCE3-F976BE189881}"/>
              </a:ext>
            </a:extLst>
          </p:cNvPr>
          <p:cNvSpPr txBox="1"/>
          <p:nvPr/>
        </p:nvSpPr>
        <p:spPr>
          <a:xfrm>
            <a:off x="630314" y="5641347"/>
            <a:ext cx="4798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Triángulo</a:t>
            </a:r>
            <a:r>
              <a:rPr lang="en-US" dirty="0"/>
              <a:t> es un </a:t>
            </a:r>
            <a:r>
              <a:rPr lang="en-US" dirty="0" err="1"/>
              <a:t>objeto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Figura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(1,3) es un </a:t>
            </a:r>
            <a:r>
              <a:rPr lang="en-US" dirty="0" err="1"/>
              <a:t>objeto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Punto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57730934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8E7F6C5-9089-42CC-8EBA-A8D5D82C3323}"/>
              </a:ext>
            </a:extLst>
          </p:cNvPr>
          <p:cNvSpPr txBox="1"/>
          <p:nvPr/>
        </p:nvSpPr>
        <p:spPr>
          <a:xfrm>
            <a:off x="726745" y="1905506"/>
            <a:ext cx="77817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400" dirty="0">
                <a:latin typeface="Corbel" charset="0"/>
              </a:rPr>
              <a:t>Parte del éxito del paradigma de la Programación Orientada a Objetos es el hecho de </a:t>
            </a:r>
            <a:r>
              <a:rPr lang="es-ES" sz="2400" b="1" dirty="0">
                <a:latin typeface="Corbel" charset="0"/>
              </a:rPr>
              <a:t>clasificar</a:t>
            </a:r>
            <a:r>
              <a:rPr lang="es-ES" sz="2400" dirty="0">
                <a:latin typeface="Corbel" charset="0"/>
              </a:rPr>
              <a:t> los objetos de manera muy similar a como lo hacemos en el mundo real. Esto es, a partir de las </a:t>
            </a:r>
            <a:r>
              <a:rPr lang="es-ES" sz="2400" b="1" dirty="0">
                <a:highlight>
                  <a:srgbClr val="FFFF00"/>
                </a:highlight>
                <a:latin typeface="Corbel" charset="0"/>
              </a:rPr>
              <a:t>características</a:t>
            </a:r>
            <a:r>
              <a:rPr lang="es-ES" sz="2400" dirty="0">
                <a:latin typeface="Corbel" charset="0"/>
              </a:rPr>
              <a:t> de los objetos que percibimos. </a:t>
            </a:r>
          </a:p>
          <a:p>
            <a:pPr marL="0" indent="0">
              <a:buNone/>
            </a:pPr>
            <a:endParaRPr lang="es-ES" sz="2400" dirty="0">
              <a:latin typeface="Corbel" charset="0"/>
            </a:endParaRPr>
          </a:p>
          <a:p>
            <a:pPr marL="0" indent="0">
              <a:buNone/>
            </a:pPr>
            <a:r>
              <a:rPr lang="es-ES" sz="2400" dirty="0">
                <a:latin typeface="Corbel" charset="0"/>
              </a:rPr>
              <a:t>De esa manera podemos saber que un </a:t>
            </a:r>
            <a:r>
              <a:rPr lang="es-ES" sz="2400" b="1" dirty="0">
                <a:latin typeface="Corbel" charset="0"/>
              </a:rPr>
              <a:t>auto</a:t>
            </a:r>
            <a:r>
              <a:rPr lang="es-ES" sz="2400" dirty="0">
                <a:latin typeface="Corbel" charset="0"/>
              </a:rPr>
              <a:t> es un </a:t>
            </a:r>
            <a:r>
              <a:rPr lang="es-ES" sz="2400" b="1" dirty="0">
                <a:latin typeface="Corbel" charset="0"/>
              </a:rPr>
              <a:t>vehículo</a:t>
            </a:r>
            <a:r>
              <a:rPr lang="es-ES" sz="2400" dirty="0">
                <a:latin typeface="Corbel" charset="0"/>
              </a:rPr>
              <a:t> o que el </a:t>
            </a:r>
            <a:r>
              <a:rPr lang="es-ES" sz="2400" b="1" dirty="0">
                <a:latin typeface="Corbel" charset="0"/>
              </a:rPr>
              <a:t>perro</a:t>
            </a:r>
            <a:r>
              <a:rPr lang="es-ES" sz="2400" dirty="0">
                <a:latin typeface="Corbel" charset="0"/>
              </a:rPr>
              <a:t> es un </a:t>
            </a:r>
            <a:r>
              <a:rPr lang="es-ES" sz="2400" b="1" dirty="0">
                <a:latin typeface="Corbel" charset="0"/>
              </a:rPr>
              <a:t>animal</a:t>
            </a:r>
            <a:r>
              <a:rPr lang="es-ES" sz="2400" dirty="0">
                <a:latin typeface="Corbel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633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7117</TotalTime>
  <Words>990</Words>
  <Application>Microsoft Office PowerPoint</Application>
  <PresentationFormat>Presentación en pantalla (4:3)</PresentationFormat>
  <Paragraphs>131</Paragraphs>
  <Slides>27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Arial</vt:lpstr>
      <vt:lpstr>Calibri</vt:lpstr>
      <vt:lpstr>Corbel</vt:lpstr>
      <vt:lpstr>Courier New</vt:lpstr>
      <vt:lpstr>Times New Roman</vt:lpstr>
      <vt:lpstr>Wingdings</vt:lpstr>
      <vt:lpstr>Tema de Office</vt:lpstr>
      <vt:lpstr>Clases y Objetos </vt:lpstr>
      <vt:lpstr>LOGRO DE LA UNIDAD 1</vt:lpstr>
      <vt:lpstr>AGENDA</vt:lpstr>
      <vt:lpstr>1. INTRODUCCION</vt:lpstr>
      <vt:lpstr>Lenguajes funcionales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Clase</vt:lpstr>
      <vt:lpstr>Presentación de PowerPoint</vt:lpstr>
      <vt:lpstr>2.1 Clase y Objeto</vt:lpstr>
      <vt:lpstr>Presentación de PowerPoint</vt:lpstr>
      <vt:lpstr>Presentación de PowerPoint</vt:lpstr>
      <vt:lpstr>Presentación de PowerPoint</vt:lpstr>
      <vt:lpstr>Y como se crean los objetos en Java?</vt:lpstr>
      <vt:lpstr>Presentación de PowerPoint</vt:lpstr>
      <vt:lpstr>Presentación de PowerPoint</vt:lpstr>
      <vt:lpstr>Presentación de PowerPoint</vt:lpstr>
      <vt:lpstr>3. Terminología Básica</vt:lpstr>
      <vt:lpstr>4. Encapsulamiento</vt:lpstr>
      <vt:lpstr>5. Ventajas de la programación orientada a objetos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Analu</dc:creator>
  <cp:lastModifiedBy>Carlos</cp:lastModifiedBy>
  <cp:revision>234</cp:revision>
  <dcterms:created xsi:type="dcterms:W3CDTF">2013-09-03T17:21:04Z</dcterms:created>
  <dcterms:modified xsi:type="dcterms:W3CDTF">2021-08-03T22:25:53Z</dcterms:modified>
</cp:coreProperties>
</file>